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20" r:id="rId4"/>
  </p:sldMasterIdLst>
  <p:notesMasterIdLst>
    <p:notesMasterId r:id="rId12"/>
  </p:notesMasterIdLst>
  <p:handoutMasterIdLst>
    <p:handoutMasterId r:id="rId13"/>
  </p:handoutMasterIdLst>
  <p:sldIdLst>
    <p:sldId id="2147477522" r:id="rId5"/>
    <p:sldId id="2147483503" r:id="rId6"/>
    <p:sldId id="2147483499" r:id="rId7"/>
    <p:sldId id="2147483498" r:id="rId8"/>
    <p:sldId id="2147483500" r:id="rId9"/>
    <p:sldId id="2147483501" r:id="rId10"/>
    <p:sldId id="214748350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ayouts" id="{1CFC14C7-9A2F-AE4B-9C83-30764A1D1C1A}">
          <p14:sldIdLst>
            <p14:sldId id="2147477522"/>
            <p14:sldId id="2147483503"/>
            <p14:sldId id="2147483499"/>
            <p14:sldId id="2147483498"/>
            <p14:sldId id="2147483500"/>
            <p14:sldId id="2147483501"/>
            <p14:sldId id="2147483502"/>
          </p14:sldIdLst>
        </p14:section>
        <p14:section name="Graphics" id="{EA8E167C-9096-6346-915E-060BCE316CDB}">
          <p14:sldIdLst/>
        </p14:section>
      </p14:sectionLst>
    </p:ext>
    <p:ext uri="{EFAFB233-063F-42B5-8137-9DF3F51BA10A}">
      <p15:sldGuideLst xmlns:p15="http://schemas.microsoft.com/office/powerpoint/2012/main">
        <p15:guide id="1" pos="216" userDrawn="1">
          <p15:clr>
            <a:srgbClr val="A4A3A4"/>
          </p15:clr>
        </p15:guide>
        <p15:guide id="2" orient="horz" pos="216" userDrawn="1">
          <p15:clr>
            <a:srgbClr val="A4A3A4"/>
          </p15:clr>
        </p15:guide>
        <p15:guide id="3" orient="horz" pos="840" userDrawn="1">
          <p15:clr>
            <a:srgbClr val="A4A3A4"/>
          </p15:clr>
        </p15:guide>
        <p15:guide id="4" orient="horz" pos="1896" userDrawn="1">
          <p15:clr>
            <a:srgbClr val="A4A3A4"/>
          </p15:clr>
        </p15:guide>
        <p15:guide id="5" orient="horz" pos="480" userDrawn="1">
          <p15:clr>
            <a:srgbClr val="A4A3A4"/>
          </p15:clr>
        </p15:guide>
        <p15:guide id="6" pos="1920" userDrawn="1">
          <p15:clr>
            <a:srgbClr val="A4A3A4"/>
          </p15:clr>
        </p15:guide>
        <p15:guide id="7" pos="2040" userDrawn="1">
          <p15:clr>
            <a:srgbClr val="A4A3A4"/>
          </p15:clr>
        </p15:guide>
        <p15:guide id="8" pos="3792" userDrawn="1">
          <p15:clr>
            <a:srgbClr val="A4A3A4"/>
          </p15:clr>
        </p15:guide>
        <p15:guide id="9" pos="3888" userDrawn="1">
          <p15:clr>
            <a:srgbClr val="A4A3A4"/>
          </p15:clr>
        </p15:guide>
        <p15:guide id="10" pos="5616" userDrawn="1">
          <p15:clr>
            <a:srgbClr val="A4A3A4"/>
          </p15:clr>
        </p15:guide>
        <p15:guide id="11" pos="5736" userDrawn="1">
          <p15:clr>
            <a:srgbClr val="A4A3A4"/>
          </p15:clr>
        </p15:guide>
        <p15:guide id="12" pos="7464" userDrawn="1">
          <p15:clr>
            <a:srgbClr val="A4A3A4"/>
          </p15:clr>
        </p15:guide>
        <p15:guide id="13" orient="horz" pos="1248" userDrawn="1">
          <p15:clr>
            <a:srgbClr val="A4A3A4"/>
          </p15:clr>
        </p15:guide>
        <p15:guide id="14" orient="horz" pos="1656" userDrawn="1">
          <p15:clr>
            <a:srgbClr val="A4A3A4"/>
          </p15:clr>
        </p15:guide>
        <p15:guide id="15" orient="horz" pos="2184" userDrawn="1">
          <p15:clr>
            <a:srgbClr val="A4A3A4"/>
          </p15:clr>
        </p15:guide>
        <p15:guide id="16" orient="horz" pos="2520" userDrawn="1">
          <p15:clr>
            <a:srgbClr val="A4A3A4"/>
          </p15:clr>
        </p15:guide>
        <p15:guide id="17" orient="horz" pos="2832" userDrawn="1">
          <p15:clr>
            <a:srgbClr val="A4A3A4"/>
          </p15:clr>
        </p15:guide>
        <p15:guide id="18" orient="horz" pos="3144" userDrawn="1">
          <p15:clr>
            <a:srgbClr val="A4A3A4"/>
          </p15:clr>
        </p15:guide>
        <p15:guide id="19" orient="horz" pos="3360" userDrawn="1">
          <p15:clr>
            <a:srgbClr val="A4A3A4"/>
          </p15:clr>
        </p15:guide>
        <p15:guide id="20" orient="horz" pos="3864" userDrawn="1">
          <p15:clr>
            <a:srgbClr val="A4A3A4"/>
          </p15:clr>
        </p15:guide>
        <p15:guide id="21" orient="horz" pos="4152" userDrawn="1">
          <p15:clr>
            <a:srgbClr val="A4A3A4"/>
          </p15:clr>
        </p15:guide>
        <p15:guide id="22" pos="696" userDrawn="1">
          <p15:clr>
            <a:srgbClr val="A4A3A4"/>
          </p15:clr>
        </p15:guide>
        <p15:guide id="23" pos="1320" userDrawn="1">
          <p15:clr>
            <a:srgbClr val="A4A3A4"/>
          </p15:clr>
        </p15:guide>
        <p15:guide id="24" pos="816" userDrawn="1">
          <p15:clr>
            <a:srgbClr val="A4A3A4"/>
          </p15:clr>
        </p15:guide>
        <p15:guide id="25" pos="1440" userDrawn="1">
          <p15:clr>
            <a:srgbClr val="A4A3A4"/>
          </p15:clr>
        </p15:guide>
        <p15:guide id="26" pos="2544" userDrawn="1">
          <p15:clr>
            <a:srgbClr val="A4A3A4"/>
          </p15:clr>
        </p15:guide>
        <p15:guide id="27" pos="2664" userDrawn="1">
          <p15:clr>
            <a:srgbClr val="A4A3A4"/>
          </p15:clr>
        </p15:guide>
        <p15:guide id="28" pos="3168" userDrawn="1">
          <p15:clr>
            <a:srgbClr val="A4A3A4"/>
          </p15:clr>
        </p15:guide>
        <p15:guide id="29" pos="3288" userDrawn="1">
          <p15:clr>
            <a:srgbClr val="A4A3A4"/>
          </p15:clr>
        </p15:guide>
        <p15:guide id="30" pos="4392" userDrawn="1">
          <p15:clr>
            <a:srgbClr val="A4A3A4"/>
          </p15:clr>
        </p15:guide>
        <p15:guide id="31" pos="4512" userDrawn="1">
          <p15:clr>
            <a:srgbClr val="A4A3A4"/>
          </p15:clr>
        </p15:guide>
        <p15:guide id="32" pos="5016" userDrawn="1">
          <p15:clr>
            <a:srgbClr val="A4A3A4"/>
          </p15:clr>
        </p15:guide>
        <p15:guide id="33" pos="5136" userDrawn="1">
          <p15:clr>
            <a:srgbClr val="A4A3A4"/>
          </p15:clr>
        </p15:guide>
        <p15:guide id="34" pos="6240" userDrawn="1">
          <p15:clr>
            <a:srgbClr val="A4A3A4"/>
          </p15:clr>
        </p15:guide>
        <p15:guide id="35" pos="6360" userDrawn="1">
          <p15:clr>
            <a:srgbClr val="A4A3A4"/>
          </p15:clr>
        </p15:guide>
        <p15:guide id="36" pos="6840" userDrawn="1">
          <p15:clr>
            <a:srgbClr val="A4A3A4"/>
          </p15:clr>
        </p15:guide>
        <p15:guide id="37" pos="6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D9E8A02-EF97-F70D-8F43-1DC577364E62}" name="Adrian Daniels" initials="" userId="S::AdrianD@emids.com::8d4c3cbe-a3f2-4846-ae36-398b002f7273" providerId="AD"/>
  <p188:author id="{40805A14-3492-B1BC-4746-67BBE70B7851}" name="Andrea Carbert" initials="AC" userId="S::AndreaC@emids.com::ebcf57d5-e846-42cb-847e-001fce6eb6cd" providerId="AD"/>
  <p188:author id="{E8EAA11D-8782-26CC-D031-A6B7076C0DA8}" name="Sunil Kumar" initials="" userId="S::SunilK@emids.com::c2de5c6b-1361-4a09-bcb4-36ae131e7780" providerId="AD"/>
  <p188:author id="{CC87EE20-1D06-1CC3-F24A-1CFF5AD03045}" name="Jayesh Sanyashiv" initials="JS" userId="S::jayeshs@emids.com::775b68e0-4b39-4ab9-a2bb-9894fafa20d3" providerId="AD"/>
  <p188:author id="{3270A529-78DC-145A-B8CD-A86E28B92FE4}" name="Sarosh Hegde" initials="SH" userId="S::SaroshH@emids.com::460279a1-8334-433c-b999-62d70b96b177" providerId="AD"/>
  <p188:author id="{14430234-B0AA-88F3-8130-977F0EACD8A8}" name="Dev Roy" initials="" userId="S::DevR@emids.com::237c25e9-b619-41ea-9a76-839f345b5ac0" providerId="AD"/>
  <p188:author id="{174B5136-CB03-3CCB-89AB-4652F13AA5E9}" name="Alex Martin" initials="AM" userId="S::alexm@emids.com::83c9b451-5db0-434e-80bb-4e4181626fb3" providerId="AD"/>
  <p188:author id="{BE35D453-BCDF-203F-901B-BAECDEDE201A}" name="Olanrewaju Jerry-Ijishakin" initials="OJ" userId="S::olanrewajuj@emids.com::f0ca20ce-f10b-4901-bbf7-e6483480c74f" providerId="AD"/>
  <p188:author id="{10E51156-A8A0-FBAA-681D-9D11B88776DA}" name="Visent Avxhi" initials="VA" userId="S::visenta@emids.com::16b2aaee-2f3a-4212-b3a8-33e59a178b11" providerId="AD"/>
  <p188:author id="{58B25B5B-1196-B60D-F47E-F1C8391EE599}" name="Manoj Jasra" initials="MJ" userId="S::manojj@emids.com::fd3db5f6-f3f1-4116-93b2-459fe85a4b95" providerId="AD"/>
  <p188:author id="{75001B5E-1FB0-547E-7B55-9150D9D55B02}" name="Kiera Fitzgerald" initials="KF" userId="S::KieraF@emids.com::2d06667a-5d7c-4d5a-84e4-952f2c1d11b6" providerId="AD"/>
  <p188:author id="{16591474-0803-69A9-6605-1593291BF508}" name="Vipin Kathuria" initials="VK" userId="S::VipinK@emids.com::90856218-e1a7-4d72-93ad-08badeedde0b" providerId="AD"/>
  <p188:author id="{35C44A7E-3C9D-2F30-58D1-81D3F680A0D3}" name="Adrian Daniels" initials="AD" userId="S::adriand@emids.com::8d4c3cbe-a3f2-4846-ae36-398b002f7273" providerId="AD"/>
  <p188:author id="{A1D84587-8492-908F-D627-8A16242654E9}" name="Mridul Basu" initials="MB" userId="S::MridulB@emids.com::9af60158-9670-4f9b-9af8-a4db022be4a6" providerId="AD"/>
  <p188:author id="{E5F9218D-7843-335D-9B67-9A1BA3636906}" name="Priyadarshini Pawar" initials="PP" userId="S::priyadarshinip@emids.com::443aff79-9594-44dd-978b-1b05b87d42cd" providerId="AD"/>
  <p188:author id="{C8021090-5AAF-3946-1E06-7308A9957DA6}" name="Sarosh Hegde" initials="SH" userId="S::saroshh@emids.com::460279a1-8334-433c-b999-62d70b96b177" providerId="AD"/>
  <p188:author id="{1D3D0192-0D4B-D284-B4A4-CB4D3BACA559}" name="Alex Martin" initials="" userId="S::AlexM@emids.com::83c9b451-5db0-434e-80bb-4e4181626fb3" providerId="AD"/>
  <p188:author id="{700122A8-9157-304C-5BC3-5332661F8535}" name="Abhy Nadar" initials="AN" userId="S::abhyn@emids.com::654587bd-4b2a-4c0e-a17c-a825c8e5fa6d" providerId="AD"/>
  <p188:author id="{B8BB91B3-9686-A6B4-F52A-BA12202BE63A}" name="Rajeev Ranjan" initials="RR" userId="S::RajeevR@emids.com::78eef6ae-168c-403b-95d2-da92d07cdc7a" providerId="AD"/>
  <p188:author id="{5882B1B3-303C-A4DB-A9C0-6F943EF98E27}" name="Gopiram Ramachandran" initials="GR" userId="S::GopiramR@emids.com::d434fd9b-bd22-44dd-a377-66c15e672395" providerId="AD"/>
  <p188:author id="{F34A5DC8-312F-DC44-5102-AE1B4AC6354F}" name="Leepika Biswal" initials="LB" userId="S::LeepikaB@emids.com::b0346600-57ab-4a54-8457-18e3d12581c6" providerId="AD"/>
  <p188:author id="{F747F1CA-CCBE-816E-09DC-03FBA8160519}" name="Andrea Carbert" initials="AC" userId="S::andreac@emids.com::ebcf57d5-e846-42cb-847e-001fce6eb6cd" providerId="AD"/>
  <p188:author id="{B0A118CF-6463-D8E7-8908-6CBAB55C5357}" name="Balajee Sethuraman" initials="BS" userId="S::BalajeeS@emids.com::f4baff75-a1f7-4f1b-94b2-8a85ce7c5999" providerId="AD"/>
  <p188:author id="{CCFC54E1-3ABD-3857-7A5E-24E2E23EFC49}" name="Priyadarshini Pawar" initials="PP" userId="S::PriyadarshiniP@emids.com::443aff79-9594-44dd-978b-1b05b87d42cd" providerId="AD"/>
  <p188:author id="{FBAF48E2-4FBE-E452-9B49-0046433DE1F6}" name="Dev Roy" initials="DR" userId="S::devr@emids.com::237c25e9-b619-41ea-9a76-839f345b5ac0" providerId="AD"/>
  <p188:author id="{3E2454F0-E30D-DBC2-DCB2-D9D42004782C}" name="Viju Vijayapandiyan" initials="VV" userId="S::vijuv@emids.com::b76de03b-fb3e-418a-9e95-7add9b880d4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EE"/>
    <a:srgbClr val="F3F3F9"/>
    <a:srgbClr val="FFFFFF"/>
    <a:srgbClr val="FFFEFF"/>
    <a:srgbClr val="F2F6FF"/>
    <a:srgbClr val="F4F6FD"/>
    <a:srgbClr val="37AA8A"/>
    <a:srgbClr val="53C3A1"/>
    <a:srgbClr val="A360E8"/>
    <a:srgbClr val="FAC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5788F3-D333-5FDE-342E-C2BBD3CECFAD}" v="87" dt="2025-07-30T18:43:46.666"/>
    <p1510:client id="{54A8988E-3819-DB47-F1DA-759E2E7409B8}" v="394" dt="2025-07-31T14:40:57.250"/>
    <p1510:client id="{DD4CDDEB-C85E-48CA-8E5A-13C71377E2EA}" v="1550" dt="2025-07-31T14:56:25.988"/>
  </p1510:revLst>
</p1510:revInfo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216"/>
        <p:guide orient="horz" pos="216"/>
        <p:guide orient="horz" pos="840"/>
        <p:guide orient="horz" pos="1896"/>
        <p:guide orient="horz" pos="480"/>
        <p:guide pos="1920"/>
        <p:guide pos="2040"/>
        <p:guide pos="3792"/>
        <p:guide pos="3888"/>
        <p:guide pos="5616"/>
        <p:guide pos="5736"/>
        <p:guide pos="7464"/>
        <p:guide orient="horz" pos="1248"/>
        <p:guide orient="horz" pos="1656"/>
        <p:guide orient="horz" pos="2184"/>
        <p:guide orient="horz" pos="2520"/>
        <p:guide orient="horz" pos="2832"/>
        <p:guide orient="horz" pos="3144"/>
        <p:guide orient="horz" pos="3360"/>
        <p:guide orient="horz" pos="3864"/>
        <p:guide orient="horz" pos="4152"/>
        <p:guide pos="696"/>
        <p:guide pos="1320"/>
        <p:guide pos="816"/>
        <p:guide pos="1440"/>
        <p:guide pos="2544"/>
        <p:guide pos="2664"/>
        <p:guide pos="3168"/>
        <p:guide pos="3288"/>
        <p:guide pos="4392"/>
        <p:guide pos="4512"/>
        <p:guide pos="5016"/>
        <p:guide pos="5136"/>
        <p:guide pos="6240"/>
        <p:guide pos="6360"/>
        <p:guide pos="6840"/>
        <p:guide pos="696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6EE61CB-ADEA-7349-CF18-C96CF26C04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A26764-F2A6-CA57-9F66-E7E3411FD0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17AEC-2E88-41BA-A419-9179B4FF8CFB}" type="datetimeFigureOut">
              <a:rPr lang="en-IN" smtClean="0"/>
              <a:t>11-08-2025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1E58F0-6FD0-F088-7B1A-7BDB550FBE9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07EDE8-00D7-E877-39A9-7A7B55FF065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3C8E92-764F-484E-A251-C4F6D1DDDF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46175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EF98D-E90E-4112-ADF3-6EEB465EF8D8}" type="datetimeFigureOut">
              <a:rPr lang="en-IN" smtClean="0"/>
              <a:t>11-08-2025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40736-E7C7-4E31-AAD5-B2AF3AE95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7742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40BB28-A0A3-F425-1CF1-ECE52EADC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304C37-95D5-75C2-AEBE-0ED438ABEC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0F5D2B-8E2A-F7F1-ACF3-A4CA32F67E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4C1A30-9DAB-1105-18F7-CE498DAE37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40736-E7C7-4E31-AAD5-B2AF3AE9555E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0883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78A31-3D27-D657-9068-E3170DF6C9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B38138-CA18-4555-82B0-0F57B0A2A7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B8BAB7-D5C9-B58B-231C-2A29B755C3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D0D159-201E-9F41-2034-97086280AD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40736-E7C7-4E31-AAD5-B2AF3AE9555E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466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_Standar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661FC19C-B23F-E04C-BE1A-D908FD2E4A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5FE936-A3EE-421F-8D5F-8FAD316CF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2900" y="4706676"/>
            <a:ext cx="5696712" cy="987341"/>
          </a:xfrm>
        </p:spPr>
        <p:txBody>
          <a:bodyPr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 i="1">
                <a:solidFill>
                  <a:schemeClr val="bg2">
                    <a:lumMod val="10000"/>
                    <a:lumOff val="90000"/>
                  </a:schemeClr>
                </a:solidFill>
                <a:latin typeface="Barlow" pitchFamily="2" charset="77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94F002-65D1-5DB5-ADF6-94917FA761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342900"/>
            <a:ext cx="1578655" cy="26585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936FD-B59A-39EE-0D14-6FCE78AF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" y="3765169"/>
            <a:ext cx="5696712" cy="801688"/>
          </a:xfrm>
        </p:spPr>
        <p:txBody>
          <a:bodyPr/>
          <a:lstStyle>
            <a:lvl1pPr>
              <a:lnSpc>
                <a:spcPts val="5300"/>
              </a:lnSpc>
              <a:spcBef>
                <a:spcPts val="0"/>
              </a:spcBef>
              <a:defRPr sz="6000" spc="-3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Primary Title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280092E0-52F9-B510-3CE3-B5A73AAE4C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3098494"/>
            <a:ext cx="5696712" cy="444199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3000" b="0" i="0" spc="0">
                <a:solidFill>
                  <a:schemeClr val="accent1"/>
                </a:solidFill>
                <a:latin typeface="Barlow Medium" pitchFamily="2" charset="77"/>
              </a:defRPr>
            </a:lvl1pPr>
          </a:lstStyle>
          <a:p>
            <a:pPr lvl="0"/>
            <a:r>
              <a:rPr lang="en-US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1692362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 (2-col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A7C1B-6DE0-4CC6-AD21-30B662652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31BC8-47C3-4622-9DF5-B851BA157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790" y="2532714"/>
            <a:ext cx="5663673" cy="316140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C5CB7C-C0AF-4BAE-9CC3-4F07E5800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3537" y="2532714"/>
            <a:ext cx="5660136" cy="316140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9ABB887-6F5F-4369-2E86-CC6821008A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329783-B715-54E7-A592-0911051C4B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CE02DF1-4FC3-65EC-C083-12EA156BFA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10948E1-008C-A672-3AD4-EBE4191DEF12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34790" y="2166954"/>
            <a:ext cx="3716001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B8EE318-80A7-A6EE-56DC-BB650F25606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93537" y="2166954"/>
            <a:ext cx="37160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0872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 (2-col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A7C1B-6DE0-4CC6-AD21-30B662652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31BC8-47C3-4622-9DF5-B851BA157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790" y="2532714"/>
            <a:ext cx="5663673" cy="316140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C5CB7C-C0AF-4BAE-9CC3-4F07E5800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3537" y="2532714"/>
            <a:ext cx="5660136" cy="316140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9ABB887-6F5F-4369-2E86-CC6821008A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329783-B715-54E7-A592-0911051C4B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CE02DF1-4FC3-65EC-C083-12EA156BFA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10948E1-008C-A672-3AD4-EBE4191DEF12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34790" y="2166954"/>
            <a:ext cx="3716001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B8EE318-80A7-A6EE-56DC-BB650F25606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93537" y="2166954"/>
            <a:ext cx="37160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4612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 (3-col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8949E-9EBD-43C8-AAFF-99265FBEE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790" y="2166954"/>
            <a:ext cx="3716001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83C827-A566-44BC-ABCE-974F4F77D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4792" y="2532714"/>
            <a:ext cx="3716000" cy="315226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1EADEB-A3D8-4033-99A5-5962DA1EA7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38002" y="2166954"/>
            <a:ext cx="37160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2CC3A1-32B4-49EB-8EA0-D0D078162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38001" y="2532714"/>
            <a:ext cx="3716000" cy="315226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4F55E4-712B-4E71-BEB3-AED2400D7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22EC7BC-C8D7-0A4B-B0DB-1BF0E9472C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41213" y="2166954"/>
            <a:ext cx="3712668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6A498906-52D0-AB4D-82A3-F052D5E3065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41210" y="2532714"/>
            <a:ext cx="3712668" cy="315226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88E5BA65-FD7F-3534-CDB1-1C9743FFB49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AC1E27F-115B-94DC-7E29-26014A86B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8FDC84C5-3192-A48F-5FE0-B63B416905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4467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 (3-col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8949E-9EBD-43C8-AAFF-99265FBEE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790" y="2166954"/>
            <a:ext cx="3716001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83C827-A566-44BC-ABCE-974F4F77D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4792" y="2532714"/>
            <a:ext cx="3716000" cy="315226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1EADEB-A3D8-4033-99A5-5962DA1EA7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38002" y="2166954"/>
            <a:ext cx="37160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2CC3A1-32B4-49EB-8EA0-D0D078162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38001" y="2532714"/>
            <a:ext cx="3716000" cy="315226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4F55E4-712B-4E71-BEB3-AED2400D7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22EC7BC-C8D7-0A4B-B0DB-1BF0E9472C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41213" y="2166954"/>
            <a:ext cx="3712668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6A498906-52D0-AB4D-82A3-F052D5E3065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41210" y="2532714"/>
            <a:ext cx="3712668" cy="315226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88E5BA65-FD7F-3534-CDB1-1C9743FFB49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AC1E27F-115B-94DC-7E29-26014A86B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8FDC84C5-3192-A48F-5FE0-B63B416905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53938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 (4-col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8949E-9EBD-43C8-AAFF-99265FBEE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791" y="2166954"/>
            <a:ext cx="27436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83C827-A566-44BC-ABCE-974F4F77D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4792" y="2532714"/>
            <a:ext cx="2743691" cy="317003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1EADEB-A3D8-4033-99A5-5962DA1EA7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60416" y="2166954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2CC3A1-32B4-49EB-8EA0-D0D078162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60415" y="2532714"/>
            <a:ext cx="2743200" cy="317003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4F55E4-712B-4E71-BEB3-AED2400D7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22EC7BC-C8D7-0A4B-B0DB-1BF0E9472C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10681" y="2166954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6A498906-52D0-AB4D-82A3-F052D5E3065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110678" y="2532714"/>
            <a:ext cx="2743200" cy="317003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00789A39-1FB8-8024-E01F-C4A9ED1959C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85549" y="2166954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56A55E5E-3445-4520-6505-BDDBAA0D884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85547" y="2532714"/>
            <a:ext cx="2743200" cy="317003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20722ACA-7EDB-E75C-B570-C7C5C44BF54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C180875-2F0A-333A-A8F1-806A5A77D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B0E8DDEC-5754-DF24-08F1-EE1B4C5730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80047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 (4-col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8949E-9EBD-43C8-AAFF-99265FBEE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791" y="2166954"/>
            <a:ext cx="27436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83C827-A566-44BC-ABCE-974F4F77D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4792" y="2532714"/>
            <a:ext cx="2743691" cy="317003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1EADEB-A3D8-4033-99A5-5962DA1EA7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60416" y="2166954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2CC3A1-32B4-49EB-8EA0-D0D078162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60415" y="2532714"/>
            <a:ext cx="2743200" cy="317003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4F55E4-712B-4E71-BEB3-AED2400D7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22EC7BC-C8D7-0A4B-B0DB-1BF0E9472C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10681" y="2166954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6A498906-52D0-AB4D-82A3-F052D5E3065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110678" y="2532714"/>
            <a:ext cx="2743200" cy="317003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00789A39-1FB8-8024-E01F-C4A9ED1959C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85549" y="2166954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56A55E5E-3445-4520-6505-BDDBAA0D884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85547" y="2532714"/>
            <a:ext cx="2743200" cy="317003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20722ACA-7EDB-E75C-B570-C7C5C44BF54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C180875-2F0A-333A-A8F1-806A5A77D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B0E8DDEC-5754-DF24-08F1-EE1B4C5730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05866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Icons+Text (3-col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141E24-4E8A-4EB9-BD0A-4C71131D353C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45814" y="3500819"/>
            <a:ext cx="3712464" cy="235000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A127602A-5906-420B-A9FE-1B5846C61A7C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4240304" y="3500819"/>
            <a:ext cx="3714976" cy="235000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31BC8-47C3-4622-9DF5-B851BA157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789" y="3500885"/>
            <a:ext cx="3712464" cy="235126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 marL="288925" indent="-285750">
              <a:buFont typeface="Arial" panose="020B0604020202020204" pitchFamily="34" charset="0"/>
              <a:buChar char="•"/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1C06023-7A5A-FF47-F430-679C6FC763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0D1F2-1D8B-4983-D829-57FFEC8136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C3C4859-70AA-8900-6596-DA447BFE1577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34791" y="2035654"/>
            <a:ext cx="914400" cy="9144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add icon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10DD24BE-0E0A-151C-24EC-F7308134ABC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244612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ACBB2A0-20DD-531C-D008-CCA258B1C29D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155447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005499D-BFB1-674A-E4A9-2987D4AA4C55}"/>
              </a:ext>
            </a:extLst>
          </p:cNvPr>
          <p:cNvSpPr>
            <a:spLocks noGrp="1"/>
          </p:cNvSpPr>
          <p:nvPr>
            <p:ph type="body" idx="32"/>
          </p:nvPr>
        </p:nvSpPr>
        <p:spPr>
          <a:xfrm>
            <a:off x="334789" y="3135059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8255C29-32D3-8AB7-0A2A-9A617367C52D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4239288" y="3135059"/>
            <a:ext cx="3716353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BE675156-0B79-EF6D-E73D-8C5AC45BF978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8144801" y="3135059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50064DE-8BFD-52BE-0809-57E4E3E68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C30185FE-37D8-5DE9-4D03-B3D5FAD69F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43809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Icons+Text (3-col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141E24-4E8A-4EB9-BD0A-4C71131D353C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45814" y="3500819"/>
            <a:ext cx="3712464" cy="235000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A127602A-5906-420B-A9FE-1B5846C61A7C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4240304" y="3500819"/>
            <a:ext cx="3714976" cy="235000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31BC8-47C3-4622-9DF5-B851BA157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789" y="3500885"/>
            <a:ext cx="3712464" cy="235126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 marL="288925" indent="-285750">
              <a:buFont typeface="Arial" panose="020B0604020202020204" pitchFamily="34" charset="0"/>
              <a:buChar char="•"/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1C06023-7A5A-FF47-F430-679C6FC763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0D1F2-1D8B-4983-D829-57FFEC8136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C3C4859-70AA-8900-6596-DA447BFE1577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34791" y="2035654"/>
            <a:ext cx="914400" cy="91440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add icon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10DD24BE-0E0A-151C-24EC-F7308134ABC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244612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ACBB2A0-20DD-531C-D008-CCA258B1C29D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155447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005499D-BFB1-674A-E4A9-2987D4AA4C55}"/>
              </a:ext>
            </a:extLst>
          </p:cNvPr>
          <p:cNvSpPr>
            <a:spLocks noGrp="1"/>
          </p:cNvSpPr>
          <p:nvPr>
            <p:ph type="body" idx="32"/>
          </p:nvPr>
        </p:nvSpPr>
        <p:spPr>
          <a:xfrm>
            <a:off x="334789" y="3135059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8255C29-32D3-8AB7-0A2A-9A617367C52D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4239288" y="3135059"/>
            <a:ext cx="3716353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BE675156-0B79-EF6D-E73D-8C5AC45BF978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8144801" y="3135059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50064DE-8BFD-52BE-0809-57E4E3E68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C30185FE-37D8-5DE9-4D03-B3D5FAD69F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6906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Icons+Text (4-col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36CE2A78-46AE-4F9B-A29F-B8B8B5AE035C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9115596" y="3500819"/>
            <a:ext cx="2741613" cy="235915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141E24-4E8A-4EB9-BD0A-4C71131D353C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6188999" y="3500819"/>
            <a:ext cx="2741613" cy="235915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A127602A-5906-420B-A9FE-1B5846C61A7C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3262403" y="3500819"/>
            <a:ext cx="2741612" cy="235915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31BC8-47C3-4622-9DF5-B851BA157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791" y="3500886"/>
            <a:ext cx="2742628" cy="2360414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 marL="288925" indent="-285750">
              <a:buFont typeface="Arial" panose="020B0604020202020204" pitchFamily="34" charset="0"/>
              <a:buChar char="•"/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1C06023-7A5A-FF47-F430-679C6FC763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0D1F2-1D8B-4983-D829-57FFEC8136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C3C4859-70AA-8900-6596-DA447BFE1577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34791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10DD24BE-0E0A-151C-24EC-F7308134ABC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266711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ACBB2A0-20DD-531C-D008-CCA258B1C29D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198631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77BEB6E1-635F-2180-FC02-B6D0B6C422A4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130552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005499D-BFB1-674A-E4A9-2987D4AA4C55}"/>
              </a:ext>
            </a:extLst>
          </p:cNvPr>
          <p:cNvSpPr>
            <a:spLocks noGrp="1"/>
          </p:cNvSpPr>
          <p:nvPr>
            <p:ph type="body" idx="32"/>
          </p:nvPr>
        </p:nvSpPr>
        <p:spPr>
          <a:xfrm>
            <a:off x="334791" y="3135059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8255C29-32D3-8AB7-0A2A-9A617367C52D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3261388" y="3135059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BE675156-0B79-EF6D-E73D-8C5AC45BF978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187985" y="3135059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187137A-8C2F-ECC2-5645-5EC46A8F9534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9114581" y="3135059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8BE99E-F657-D495-04AA-433D619C4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F6593F29-EDDF-72A4-5AD9-E6CF185E50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64832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Icons+Text (4-col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36CE2A78-46AE-4F9B-A29F-B8B8B5AE035C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9115596" y="3500819"/>
            <a:ext cx="2741613" cy="235915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141E24-4E8A-4EB9-BD0A-4C71131D353C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6188999" y="3500819"/>
            <a:ext cx="2741613" cy="235915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A127602A-5906-420B-A9FE-1B5846C61A7C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3262403" y="3500819"/>
            <a:ext cx="2741612" cy="235915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31BC8-47C3-4622-9DF5-B851BA157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791" y="3500886"/>
            <a:ext cx="2742628" cy="2360414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 marL="288925" indent="-285750">
              <a:buFont typeface="Arial" panose="020B0604020202020204" pitchFamily="34" charset="0"/>
              <a:buChar char="•"/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1C06023-7A5A-FF47-F430-679C6FC763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0D1F2-1D8B-4983-D829-57FFEC8136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C3C4859-70AA-8900-6596-DA447BFE1577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34791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10DD24BE-0E0A-151C-24EC-F7308134ABC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266711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ACBB2A0-20DD-531C-D008-CCA258B1C29D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198631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77BEB6E1-635F-2180-FC02-B6D0B6C422A4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130552" y="2035654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005499D-BFB1-674A-E4A9-2987D4AA4C55}"/>
              </a:ext>
            </a:extLst>
          </p:cNvPr>
          <p:cNvSpPr>
            <a:spLocks noGrp="1"/>
          </p:cNvSpPr>
          <p:nvPr>
            <p:ph type="body" idx="32"/>
          </p:nvPr>
        </p:nvSpPr>
        <p:spPr>
          <a:xfrm>
            <a:off x="334791" y="3135059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8255C29-32D3-8AB7-0A2A-9A617367C52D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3261388" y="3135059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BE675156-0B79-EF6D-E73D-8C5AC45BF978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187985" y="3135059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187137A-8C2F-ECC2-5645-5EC46A8F9534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9114581" y="3135059"/>
            <a:ext cx="27432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8BE99E-F657-D495-04AA-433D619C4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F6593F29-EDDF-72A4-5AD9-E6CF185E50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1325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_Divider_Standar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B545D-6450-476D-8878-C2B01C4845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192" y="3429000"/>
            <a:ext cx="5702808" cy="1883473"/>
          </a:xfrm>
        </p:spPr>
        <p:txBody>
          <a:bodyPr anchor="t" anchorCtr="0"/>
          <a:lstStyle>
            <a:lvl1pPr>
              <a:lnSpc>
                <a:spcPts val="4800"/>
              </a:lnSpc>
              <a:defRPr sz="4800" b="0" i="0" spc="-15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71CE288-AF81-C293-BFD0-DBCFBAF6F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329F9-378A-72D4-6B9D-33222A0D08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098FB0-A35E-DFB2-BE37-EB79F266FF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91" y="6478178"/>
            <a:ext cx="705446" cy="11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732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Bullets (2-col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8949E-9EBD-43C8-AAFF-99265FBEE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791" y="1797944"/>
            <a:ext cx="5359346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83C827-A566-44BC-ABCE-974F4F77D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4791" y="2192502"/>
            <a:ext cx="5359344" cy="731520"/>
          </a:xfrm>
        </p:spPr>
        <p:txBody>
          <a:bodyPr/>
          <a:lstStyle>
            <a:lvl1pPr>
              <a:spcBef>
                <a:spcPts val="500"/>
              </a:spcBef>
              <a:spcAft>
                <a:spcPts val="0"/>
              </a:spcAft>
              <a:defRPr b="0" i="0">
                <a:latin typeface="Barlow" pitchFamily="2" charset="77"/>
              </a:defRPr>
            </a:lvl1pPr>
            <a:lvl2pPr>
              <a:spcBef>
                <a:spcPts val="500"/>
              </a:spcBef>
              <a:spcAft>
                <a:spcPts val="0"/>
              </a:spcAft>
              <a:defRPr b="0" i="0">
                <a:latin typeface="Barlow" pitchFamily="2" charset="77"/>
              </a:defRPr>
            </a:lvl2pPr>
            <a:lvl3pPr>
              <a:spcBef>
                <a:spcPts val="500"/>
              </a:spcBef>
              <a:spcAft>
                <a:spcPts val="0"/>
              </a:spcAft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1EADEB-A3D8-4033-99A5-5962DA1EA7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34790" y="3270283"/>
            <a:ext cx="5358385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2CC3A1-32B4-49EB-8EA0-D0D078162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34790" y="3664841"/>
            <a:ext cx="5358385" cy="822960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22EC7BC-C8D7-0A4B-B0DB-1BF0E9472C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790" y="4739663"/>
            <a:ext cx="5358385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6A498906-52D0-AB4D-82A3-F052D5E3065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4788" y="5134221"/>
            <a:ext cx="5358385" cy="822960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0401EE78-AF0C-874C-B594-4283C1D2B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93766" y="1797944"/>
            <a:ext cx="5358385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73A6A27-9C0D-A84B-93F4-F654EBBBA66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493763" y="2192502"/>
            <a:ext cx="5358385" cy="731520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F020C2D-AD1B-C34E-B170-14FA12B44B0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93766" y="3270283"/>
            <a:ext cx="5358385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4A6A6024-C01B-C049-8AE3-13F75A521B2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493763" y="3664841"/>
            <a:ext cx="5358385" cy="822960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41ADA91F-DE70-A442-8599-4E748691308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93766" y="4742622"/>
            <a:ext cx="5358385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F3197AB8-7C5E-6B4E-84C4-3F34AF6ED512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493763" y="5137180"/>
            <a:ext cx="5358385" cy="822960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B7DD677A-23E1-1105-CDF4-0FACDAA42BC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72EBC116-E7F1-D28D-7322-274CE14C9809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4DB43-9950-F00E-BFC4-965AF3AF5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CE8FCD3-4894-F29A-BF83-D00E716690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57088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Bullets (2-col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8949E-9EBD-43C8-AAFF-99265FBEE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791" y="1797944"/>
            <a:ext cx="5359346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83C827-A566-44BC-ABCE-974F4F77D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4791" y="2192502"/>
            <a:ext cx="5359344" cy="731520"/>
          </a:xfrm>
        </p:spPr>
        <p:txBody>
          <a:bodyPr/>
          <a:lstStyle>
            <a:lvl1pPr>
              <a:spcBef>
                <a:spcPts val="500"/>
              </a:spcBef>
              <a:spcAft>
                <a:spcPts val="0"/>
              </a:spcAft>
              <a:defRPr b="0" i="0">
                <a:latin typeface="Barlow" pitchFamily="2" charset="77"/>
              </a:defRPr>
            </a:lvl1pPr>
            <a:lvl2pPr>
              <a:spcBef>
                <a:spcPts val="500"/>
              </a:spcBef>
              <a:spcAft>
                <a:spcPts val="0"/>
              </a:spcAft>
              <a:defRPr b="0" i="0">
                <a:latin typeface="Barlow" pitchFamily="2" charset="77"/>
              </a:defRPr>
            </a:lvl2pPr>
            <a:lvl3pPr>
              <a:spcBef>
                <a:spcPts val="500"/>
              </a:spcBef>
              <a:spcAft>
                <a:spcPts val="0"/>
              </a:spcAft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1EADEB-A3D8-4033-99A5-5962DA1EA7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34790" y="3270283"/>
            <a:ext cx="5358385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2CC3A1-32B4-49EB-8EA0-D0D078162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34790" y="3664841"/>
            <a:ext cx="5358385" cy="822960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22EC7BC-C8D7-0A4B-B0DB-1BF0E9472C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790" y="4739663"/>
            <a:ext cx="5358385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6A498906-52D0-AB4D-82A3-F052D5E3065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4788" y="5134221"/>
            <a:ext cx="5358385" cy="822960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0401EE78-AF0C-874C-B594-4283C1D2B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93766" y="1797944"/>
            <a:ext cx="5358385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73A6A27-9C0D-A84B-93F4-F654EBBBA66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493763" y="2192502"/>
            <a:ext cx="5358385" cy="731520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F020C2D-AD1B-C34E-B170-14FA12B44B0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93766" y="3270283"/>
            <a:ext cx="5358385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4A6A6024-C01B-C049-8AE3-13F75A521B2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493763" y="3664841"/>
            <a:ext cx="5358385" cy="822960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41ADA91F-DE70-A442-8599-4E748691308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93766" y="4742622"/>
            <a:ext cx="5358385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F3197AB8-7C5E-6B4E-84C4-3F34AF6ED512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493763" y="5137180"/>
            <a:ext cx="5358385" cy="822960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B7DD677A-23E1-1105-CDF4-0FACDAA42BC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72EBC116-E7F1-D28D-7322-274CE14C9809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4DB43-9950-F00E-BFC4-965AF3AF5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CE8FCD3-4894-F29A-BF83-D00E716690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573000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Icons+Bullets (2-col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815DCF7-6E78-B55D-53EE-F5E3C28645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0362A-C9D1-CF09-9F22-99AA4C0EA9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C901F30-19E7-F0F4-4B9F-0D78E9EA10A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34791" y="2011613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F3EA91-CCF8-148D-6DBC-FE1E0C49D1A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4791" y="3407892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4821D7E-1930-E54B-9BAD-BAC2C12C5041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34791" y="4804170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97D7A734-12A0-050D-E01F-0E3B8213CB27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309489" y="2011613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24A1BF4B-F623-9D04-E12A-F0CB50830EA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309489" y="3407892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B0033D92-761D-8482-B6B4-341C6FBCDBD3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309489" y="4804170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8FBFCC7-7099-FE25-FD21-1183A995E927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1587654" y="2011613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FDD3263C-DDEE-5CB7-2FD0-8E99634D0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87654" y="2377373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F4E110AB-316B-7A5C-721B-0C1DC0FD655A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1587652" y="3407892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46232460-7466-1DFF-371B-685EA60DF34D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1587652" y="3773652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D551FB66-4870-1085-BC14-8907E32BCB5A}"/>
              </a:ext>
            </a:extLst>
          </p:cNvPr>
          <p:cNvSpPr>
            <a:spLocks noGrp="1"/>
          </p:cNvSpPr>
          <p:nvPr>
            <p:ph type="body" idx="37"/>
          </p:nvPr>
        </p:nvSpPr>
        <p:spPr>
          <a:xfrm>
            <a:off x="1587652" y="4804170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9397BDD0-DDF4-0C6A-48EF-E663234BD96F}"/>
              </a:ext>
            </a:extLst>
          </p:cNvPr>
          <p:cNvSpPr>
            <a:spLocks noGrp="1"/>
          </p:cNvSpPr>
          <p:nvPr>
            <p:ph sz="half" idx="38"/>
          </p:nvPr>
        </p:nvSpPr>
        <p:spPr>
          <a:xfrm>
            <a:off x="1587652" y="5169930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4DE6AAF-43F5-43B7-FE9A-5C06B96A485B}"/>
              </a:ext>
            </a:extLst>
          </p:cNvPr>
          <p:cNvSpPr>
            <a:spLocks noGrp="1"/>
          </p:cNvSpPr>
          <p:nvPr>
            <p:ph type="body" idx="39"/>
          </p:nvPr>
        </p:nvSpPr>
        <p:spPr>
          <a:xfrm>
            <a:off x="7562352" y="2011613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B138028B-AA78-1E3A-9874-799CE45C9FC8}"/>
              </a:ext>
            </a:extLst>
          </p:cNvPr>
          <p:cNvSpPr>
            <a:spLocks noGrp="1"/>
          </p:cNvSpPr>
          <p:nvPr>
            <p:ph sz="half" idx="40"/>
          </p:nvPr>
        </p:nvSpPr>
        <p:spPr>
          <a:xfrm>
            <a:off x="7562352" y="2377373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D9991FFA-0BCB-9A80-9EA1-B572D5255BF9}"/>
              </a:ext>
            </a:extLst>
          </p:cNvPr>
          <p:cNvSpPr>
            <a:spLocks noGrp="1"/>
          </p:cNvSpPr>
          <p:nvPr>
            <p:ph type="body" idx="41"/>
          </p:nvPr>
        </p:nvSpPr>
        <p:spPr>
          <a:xfrm>
            <a:off x="7562350" y="3407892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93881AD9-B865-CFD7-ECC9-207F0D445EA9}"/>
              </a:ext>
            </a:extLst>
          </p:cNvPr>
          <p:cNvSpPr>
            <a:spLocks noGrp="1"/>
          </p:cNvSpPr>
          <p:nvPr>
            <p:ph sz="half" idx="42"/>
          </p:nvPr>
        </p:nvSpPr>
        <p:spPr>
          <a:xfrm>
            <a:off x="7562350" y="3773652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950A6C72-5B01-5667-0782-D41A51944FE8}"/>
              </a:ext>
            </a:extLst>
          </p:cNvPr>
          <p:cNvSpPr>
            <a:spLocks noGrp="1"/>
          </p:cNvSpPr>
          <p:nvPr>
            <p:ph type="body" idx="43"/>
          </p:nvPr>
        </p:nvSpPr>
        <p:spPr>
          <a:xfrm>
            <a:off x="7562350" y="4804170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DAB896E7-CB73-ED13-5274-A1BFF55A3F15}"/>
              </a:ext>
            </a:extLst>
          </p:cNvPr>
          <p:cNvSpPr>
            <a:spLocks noGrp="1"/>
          </p:cNvSpPr>
          <p:nvPr>
            <p:ph sz="half" idx="44"/>
          </p:nvPr>
        </p:nvSpPr>
        <p:spPr>
          <a:xfrm>
            <a:off x="7562350" y="5169930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4F01DF4-78FF-4088-D7F1-67AE5FB66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B866ABE6-F3C6-20B9-1BBC-591DBFBE1A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872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Icons+Bullets (2-col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815DCF7-6E78-B55D-53EE-F5E3C28645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0362A-C9D1-CF09-9F22-99AA4C0EA9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C901F30-19E7-F0F4-4B9F-0D78E9EA10A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34791" y="2011613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F3EA91-CCF8-148D-6DBC-FE1E0C49D1A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4791" y="3407892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4821D7E-1930-E54B-9BAD-BAC2C12C5041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34791" y="4804170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97D7A734-12A0-050D-E01F-0E3B8213CB27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309489" y="2011613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24A1BF4B-F623-9D04-E12A-F0CB50830EA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309489" y="3407892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B0033D92-761D-8482-B6B4-341C6FBCDBD3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309489" y="4804170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8FBFCC7-7099-FE25-FD21-1183A995E927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1587654" y="2011613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FDD3263C-DDEE-5CB7-2FD0-8E99634D0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87654" y="2377373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F4E110AB-316B-7A5C-721B-0C1DC0FD655A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1587652" y="3407892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46232460-7466-1DFF-371B-685EA60DF34D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1587652" y="3773652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D551FB66-4870-1085-BC14-8907E32BCB5A}"/>
              </a:ext>
            </a:extLst>
          </p:cNvPr>
          <p:cNvSpPr>
            <a:spLocks noGrp="1"/>
          </p:cNvSpPr>
          <p:nvPr>
            <p:ph type="body" idx="37"/>
          </p:nvPr>
        </p:nvSpPr>
        <p:spPr>
          <a:xfrm>
            <a:off x="1587652" y="4804170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9397BDD0-DDF4-0C6A-48EF-E663234BD96F}"/>
              </a:ext>
            </a:extLst>
          </p:cNvPr>
          <p:cNvSpPr>
            <a:spLocks noGrp="1"/>
          </p:cNvSpPr>
          <p:nvPr>
            <p:ph sz="half" idx="38"/>
          </p:nvPr>
        </p:nvSpPr>
        <p:spPr>
          <a:xfrm>
            <a:off x="1587652" y="5169930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4DE6AAF-43F5-43B7-FE9A-5C06B96A485B}"/>
              </a:ext>
            </a:extLst>
          </p:cNvPr>
          <p:cNvSpPr>
            <a:spLocks noGrp="1"/>
          </p:cNvSpPr>
          <p:nvPr>
            <p:ph type="body" idx="39"/>
          </p:nvPr>
        </p:nvSpPr>
        <p:spPr>
          <a:xfrm>
            <a:off x="7562352" y="2011613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B138028B-AA78-1E3A-9874-799CE45C9FC8}"/>
              </a:ext>
            </a:extLst>
          </p:cNvPr>
          <p:cNvSpPr>
            <a:spLocks noGrp="1"/>
          </p:cNvSpPr>
          <p:nvPr>
            <p:ph sz="half" idx="40"/>
          </p:nvPr>
        </p:nvSpPr>
        <p:spPr>
          <a:xfrm>
            <a:off x="7562352" y="2377373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D9991FFA-0BCB-9A80-9EA1-B572D5255BF9}"/>
              </a:ext>
            </a:extLst>
          </p:cNvPr>
          <p:cNvSpPr>
            <a:spLocks noGrp="1"/>
          </p:cNvSpPr>
          <p:nvPr>
            <p:ph type="body" idx="41"/>
          </p:nvPr>
        </p:nvSpPr>
        <p:spPr>
          <a:xfrm>
            <a:off x="7562350" y="3407892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93881AD9-B865-CFD7-ECC9-207F0D445EA9}"/>
              </a:ext>
            </a:extLst>
          </p:cNvPr>
          <p:cNvSpPr>
            <a:spLocks noGrp="1"/>
          </p:cNvSpPr>
          <p:nvPr>
            <p:ph sz="half" idx="42"/>
          </p:nvPr>
        </p:nvSpPr>
        <p:spPr>
          <a:xfrm>
            <a:off x="7562350" y="3773652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950A6C72-5B01-5667-0782-D41A51944FE8}"/>
              </a:ext>
            </a:extLst>
          </p:cNvPr>
          <p:cNvSpPr>
            <a:spLocks noGrp="1"/>
          </p:cNvSpPr>
          <p:nvPr>
            <p:ph type="body" idx="43"/>
          </p:nvPr>
        </p:nvSpPr>
        <p:spPr>
          <a:xfrm>
            <a:off x="7562350" y="4804170"/>
            <a:ext cx="4279392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DAB896E7-CB73-ED13-5274-A1BFF55A3F15}"/>
              </a:ext>
            </a:extLst>
          </p:cNvPr>
          <p:cNvSpPr>
            <a:spLocks noGrp="1"/>
          </p:cNvSpPr>
          <p:nvPr>
            <p:ph sz="half" idx="44"/>
          </p:nvPr>
        </p:nvSpPr>
        <p:spPr>
          <a:xfrm>
            <a:off x="7562350" y="5169930"/>
            <a:ext cx="4279128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4F01DF4-78FF-4088-D7F1-67AE5FB66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B866ABE6-F3C6-20B9-1BBC-591DBFBE1A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35401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5 Icons+Bullets+Image (2-col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7CB7-5E79-426D-81E3-C2EAB67C9B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790" y="678453"/>
            <a:ext cx="5257800" cy="328022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815DCF7-6E78-B55D-53EE-F5E3C28645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0362A-C9D1-CF09-9F22-99AA4C0EA9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D528FAE2-E5B0-B844-2EE3-96F86360E1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5258611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C901F30-19E7-F0F4-4B9F-0D78E9EA10A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34791" y="2011613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F3EA91-CCF8-148D-6DBC-FE1E0C49D1A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4791" y="3407892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4821D7E-1930-E54B-9BAD-BAC2C12C5041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34791" y="4804170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24A1BF4B-F623-9D04-E12A-F0CB50830EA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309489" y="3407892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B0033D92-761D-8482-B6B4-341C6FBCDBD3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309489" y="4804170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pic>
        <p:nvPicPr>
          <p:cNvPr id="14" name="Picture 13" descr="A blue and pink light streaks&#10;&#10;Description automatically generated">
            <a:extLst>
              <a:ext uri="{FF2B5EF4-FFF2-40B4-BE49-F238E27FC236}">
                <a16:creationId xmlns:a16="http://schemas.microsoft.com/office/drawing/2014/main" id="{A7B7C0E1-4FB0-B8EE-B080-EB0910707B4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9" t="3390" r="14878" b="35714"/>
          <a:stretch/>
        </p:blipFill>
        <p:spPr>
          <a:xfrm rot="10800000">
            <a:off x="5753094" y="-2"/>
            <a:ext cx="6438899" cy="2662577"/>
          </a:xfrm>
          <a:prstGeom prst="round1Rect">
            <a:avLst/>
          </a:prstGeom>
        </p:spPr>
      </p:pic>
      <p:sp>
        <p:nvSpPr>
          <p:cNvPr id="15" name="Round Single Corner Rectangle 14">
            <a:extLst>
              <a:ext uri="{FF2B5EF4-FFF2-40B4-BE49-F238E27FC236}">
                <a16:creationId xmlns:a16="http://schemas.microsoft.com/office/drawing/2014/main" id="{51300654-E26B-925C-D609-61372B38E44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0800000">
            <a:off x="5753100" y="-2602"/>
            <a:ext cx="6438900" cy="2665178"/>
          </a:xfrm>
          <a:prstGeom prst="round1Rect">
            <a:avLst>
              <a:gd name="adj" fmla="val 25776"/>
            </a:avLst>
          </a:prstGeom>
          <a:gradFill flip="none" rotWithShape="1">
            <a:gsLst>
              <a:gs pos="57000">
                <a:srgbClr val="2E1F95">
                  <a:alpha val="18984"/>
                </a:srgbClr>
              </a:gs>
              <a:gs pos="0">
                <a:schemeClr val="bg2">
                  <a:alpha val="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ECB3B-1B47-D98B-6FA1-070EEF8019E9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1587654" y="2011613"/>
            <a:ext cx="41148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D4EE2F74-B907-B67B-EB52-5DEB148E3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87654" y="2377373"/>
            <a:ext cx="4114800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5F295BA-01F9-82E5-94B4-DA3C7D9FB22A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1587652" y="3407892"/>
            <a:ext cx="41148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ECC6783E-2634-E975-37E6-1FBB15A3465F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1587652" y="3773652"/>
            <a:ext cx="4114800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9053156A-FAC0-EC45-65EA-6F9AC658B95E}"/>
              </a:ext>
            </a:extLst>
          </p:cNvPr>
          <p:cNvSpPr>
            <a:spLocks noGrp="1"/>
          </p:cNvSpPr>
          <p:nvPr>
            <p:ph type="body" idx="37"/>
          </p:nvPr>
        </p:nvSpPr>
        <p:spPr>
          <a:xfrm>
            <a:off x="1587652" y="4804170"/>
            <a:ext cx="41148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14CBD055-E7D5-4132-E776-D52CE3E42BD9}"/>
              </a:ext>
            </a:extLst>
          </p:cNvPr>
          <p:cNvSpPr>
            <a:spLocks noGrp="1"/>
          </p:cNvSpPr>
          <p:nvPr>
            <p:ph sz="half" idx="38"/>
          </p:nvPr>
        </p:nvSpPr>
        <p:spPr>
          <a:xfrm>
            <a:off x="1587652" y="5169930"/>
            <a:ext cx="4114800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A297DE7-B9E9-180A-1A8F-ABBFA08805F1}"/>
              </a:ext>
            </a:extLst>
          </p:cNvPr>
          <p:cNvSpPr>
            <a:spLocks noGrp="1"/>
          </p:cNvSpPr>
          <p:nvPr>
            <p:ph type="body" idx="41"/>
          </p:nvPr>
        </p:nvSpPr>
        <p:spPr>
          <a:xfrm>
            <a:off x="7562350" y="3407892"/>
            <a:ext cx="41148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BC36D3E7-6383-6537-5683-11F18CB1213C}"/>
              </a:ext>
            </a:extLst>
          </p:cNvPr>
          <p:cNvSpPr>
            <a:spLocks noGrp="1"/>
          </p:cNvSpPr>
          <p:nvPr>
            <p:ph sz="half" idx="42"/>
          </p:nvPr>
        </p:nvSpPr>
        <p:spPr>
          <a:xfrm>
            <a:off x="7562350" y="3773652"/>
            <a:ext cx="4114800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9B2D7B55-E35C-EC94-8267-F6E0D639536F}"/>
              </a:ext>
            </a:extLst>
          </p:cNvPr>
          <p:cNvSpPr>
            <a:spLocks noGrp="1"/>
          </p:cNvSpPr>
          <p:nvPr>
            <p:ph type="body" idx="43"/>
          </p:nvPr>
        </p:nvSpPr>
        <p:spPr>
          <a:xfrm>
            <a:off x="7562350" y="4804170"/>
            <a:ext cx="41148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Content Placeholder 3">
            <a:extLst>
              <a:ext uri="{FF2B5EF4-FFF2-40B4-BE49-F238E27FC236}">
                <a16:creationId xmlns:a16="http://schemas.microsoft.com/office/drawing/2014/main" id="{BE651B5F-81C1-45C1-42C1-FBCC81C8FF56}"/>
              </a:ext>
            </a:extLst>
          </p:cNvPr>
          <p:cNvSpPr>
            <a:spLocks noGrp="1"/>
          </p:cNvSpPr>
          <p:nvPr>
            <p:ph sz="half" idx="44"/>
          </p:nvPr>
        </p:nvSpPr>
        <p:spPr>
          <a:xfrm>
            <a:off x="7562350" y="5169930"/>
            <a:ext cx="4114800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20152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5 Icons+Bullets+Image (2-col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7CB7-5E79-426D-81E3-C2EAB67C9B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790" y="678453"/>
            <a:ext cx="5257800" cy="328022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815DCF7-6E78-B55D-53EE-F5E3C28645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0362A-C9D1-CF09-9F22-99AA4C0EA9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D528FAE2-E5B0-B844-2EE3-96F86360E1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5258611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5C901F30-19E7-F0F4-4B9F-0D78E9EA10A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34791" y="2011613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F3EA91-CCF8-148D-6DBC-FE1E0C49D1A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4791" y="3407892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34821D7E-1930-E54B-9BAD-BAC2C12C5041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34791" y="4804170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24A1BF4B-F623-9D04-E12A-F0CB50830EA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6309489" y="3407892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B0033D92-761D-8482-B6B4-341C6FBCDBD3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309489" y="4804170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pic>
        <p:nvPicPr>
          <p:cNvPr id="14" name="Picture 13" descr="A blue and pink light streaks&#10;&#10;Description automatically generated">
            <a:extLst>
              <a:ext uri="{FF2B5EF4-FFF2-40B4-BE49-F238E27FC236}">
                <a16:creationId xmlns:a16="http://schemas.microsoft.com/office/drawing/2014/main" id="{A7B7C0E1-4FB0-B8EE-B080-EB0910707B4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9" t="3390" r="14878" b="35714"/>
          <a:stretch/>
        </p:blipFill>
        <p:spPr>
          <a:xfrm rot="10800000">
            <a:off x="5753094" y="-2"/>
            <a:ext cx="6438899" cy="2662577"/>
          </a:xfrm>
          <a:prstGeom prst="round1Rect">
            <a:avLst/>
          </a:prstGeom>
        </p:spPr>
      </p:pic>
      <p:sp>
        <p:nvSpPr>
          <p:cNvPr id="15" name="Round Single Corner Rectangle 14">
            <a:extLst>
              <a:ext uri="{FF2B5EF4-FFF2-40B4-BE49-F238E27FC236}">
                <a16:creationId xmlns:a16="http://schemas.microsoft.com/office/drawing/2014/main" id="{51300654-E26B-925C-D609-61372B38E44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0800000">
            <a:off x="5753100" y="-2602"/>
            <a:ext cx="6438900" cy="2665178"/>
          </a:xfrm>
          <a:prstGeom prst="round1Rect">
            <a:avLst>
              <a:gd name="adj" fmla="val 25776"/>
            </a:avLst>
          </a:prstGeom>
          <a:gradFill flip="none" rotWithShape="1">
            <a:gsLst>
              <a:gs pos="57000">
                <a:srgbClr val="2E1F95">
                  <a:alpha val="18984"/>
                </a:srgbClr>
              </a:gs>
              <a:gs pos="0">
                <a:schemeClr val="bg2">
                  <a:alpha val="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ECB3B-1B47-D98B-6FA1-070EEF8019E9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1587654" y="2011613"/>
            <a:ext cx="41148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D4EE2F74-B907-B67B-EB52-5DEB148E3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87654" y="2377373"/>
            <a:ext cx="4114800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5F295BA-01F9-82E5-94B4-DA3C7D9FB22A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1587652" y="3407892"/>
            <a:ext cx="41148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ECC6783E-2634-E975-37E6-1FBB15A3465F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1587652" y="3773652"/>
            <a:ext cx="4114800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9053156A-FAC0-EC45-65EA-6F9AC658B95E}"/>
              </a:ext>
            </a:extLst>
          </p:cNvPr>
          <p:cNvSpPr>
            <a:spLocks noGrp="1"/>
          </p:cNvSpPr>
          <p:nvPr>
            <p:ph type="body" idx="37"/>
          </p:nvPr>
        </p:nvSpPr>
        <p:spPr>
          <a:xfrm>
            <a:off x="1587652" y="4804170"/>
            <a:ext cx="41148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14CBD055-E7D5-4132-E776-D52CE3E42BD9}"/>
              </a:ext>
            </a:extLst>
          </p:cNvPr>
          <p:cNvSpPr>
            <a:spLocks noGrp="1"/>
          </p:cNvSpPr>
          <p:nvPr>
            <p:ph sz="half" idx="38"/>
          </p:nvPr>
        </p:nvSpPr>
        <p:spPr>
          <a:xfrm>
            <a:off x="1587652" y="5169930"/>
            <a:ext cx="4114800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A297DE7-B9E9-180A-1A8F-ABBFA08805F1}"/>
              </a:ext>
            </a:extLst>
          </p:cNvPr>
          <p:cNvSpPr>
            <a:spLocks noGrp="1"/>
          </p:cNvSpPr>
          <p:nvPr>
            <p:ph type="body" idx="41"/>
          </p:nvPr>
        </p:nvSpPr>
        <p:spPr>
          <a:xfrm>
            <a:off x="7562350" y="3407892"/>
            <a:ext cx="41148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BC36D3E7-6383-6537-5683-11F18CB1213C}"/>
              </a:ext>
            </a:extLst>
          </p:cNvPr>
          <p:cNvSpPr>
            <a:spLocks noGrp="1"/>
          </p:cNvSpPr>
          <p:nvPr>
            <p:ph sz="half" idx="42"/>
          </p:nvPr>
        </p:nvSpPr>
        <p:spPr>
          <a:xfrm>
            <a:off x="7562350" y="3773652"/>
            <a:ext cx="4114800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9B2D7B55-E35C-EC94-8267-F6E0D639536F}"/>
              </a:ext>
            </a:extLst>
          </p:cNvPr>
          <p:cNvSpPr>
            <a:spLocks noGrp="1"/>
          </p:cNvSpPr>
          <p:nvPr>
            <p:ph type="body" idx="43"/>
          </p:nvPr>
        </p:nvSpPr>
        <p:spPr>
          <a:xfrm>
            <a:off x="7562350" y="4804170"/>
            <a:ext cx="4114800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Content Placeholder 3">
            <a:extLst>
              <a:ext uri="{FF2B5EF4-FFF2-40B4-BE49-F238E27FC236}">
                <a16:creationId xmlns:a16="http://schemas.microsoft.com/office/drawing/2014/main" id="{BE651B5F-81C1-45C1-42C1-FBCC81C8FF56}"/>
              </a:ext>
            </a:extLst>
          </p:cNvPr>
          <p:cNvSpPr>
            <a:spLocks noGrp="1"/>
          </p:cNvSpPr>
          <p:nvPr>
            <p:ph sz="half" idx="44"/>
          </p:nvPr>
        </p:nvSpPr>
        <p:spPr>
          <a:xfrm>
            <a:off x="7562350" y="5169930"/>
            <a:ext cx="4114800" cy="7359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394968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+Image (Lef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EED5613-BEDD-CBC7-D4E7-BA69C3C2935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 flipH="1">
            <a:off x="0" y="0"/>
            <a:ext cx="6004558" cy="6062663"/>
          </a:xfrm>
          <a:custGeom>
            <a:avLst/>
            <a:gdLst>
              <a:gd name="connsiteX0" fmla="*/ 1001307 w 6004558"/>
              <a:gd name="connsiteY0" fmla="*/ 0 h 6062663"/>
              <a:gd name="connsiteX1" fmla="*/ 2895598 w 6004558"/>
              <a:gd name="connsiteY1" fmla="*/ 0 h 6062663"/>
              <a:gd name="connsiteX2" fmla="*/ 5003884 w 6004558"/>
              <a:gd name="connsiteY2" fmla="*/ 0 h 6062663"/>
              <a:gd name="connsiteX3" fmla="*/ 6004558 w 6004558"/>
              <a:gd name="connsiteY3" fmla="*/ 0 h 6062663"/>
              <a:gd name="connsiteX4" fmla="*/ 6004558 w 6004558"/>
              <a:gd name="connsiteY4" fmla="*/ 1 h 6062663"/>
              <a:gd name="connsiteX5" fmla="*/ 6004558 w 6004558"/>
              <a:gd name="connsiteY5" fmla="*/ 1000674 h 6062663"/>
              <a:gd name="connsiteX6" fmla="*/ 6004558 w 6004558"/>
              <a:gd name="connsiteY6" fmla="*/ 1818641 h 6062663"/>
              <a:gd name="connsiteX7" fmla="*/ 6004558 w 6004558"/>
              <a:gd name="connsiteY7" fmla="*/ 5061989 h 6062663"/>
              <a:gd name="connsiteX8" fmla="*/ 6004558 w 6004558"/>
              <a:gd name="connsiteY8" fmla="*/ 6062663 h 6062663"/>
              <a:gd name="connsiteX9" fmla="*/ 5003884 w 6004558"/>
              <a:gd name="connsiteY9" fmla="*/ 6062663 h 6062663"/>
              <a:gd name="connsiteX10" fmla="*/ 2895598 w 6004558"/>
              <a:gd name="connsiteY10" fmla="*/ 6062663 h 6062663"/>
              <a:gd name="connsiteX11" fmla="*/ 1001307 w 6004558"/>
              <a:gd name="connsiteY11" fmla="*/ 6062663 h 6062663"/>
              <a:gd name="connsiteX12" fmla="*/ 633 w 6004558"/>
              <a:gd name="connsiteY12" fmla="*/ 5061989 h 6062663"/>
              <a:gd name="connsiteX13" fmla="*/ 633 w 6004558"/>
              <a:gd name="connsiteY13" fmla="*/ 1818641 h 6062663"/>
              <a:gd name="connsiteX14" fmla="*/ 0 w 6004558"/>
              <a:gd name="connsiteY14" fmla="*/ 1818641 h 6062663"/>
              <a:gd name="connsiteX15" fmla="*/ 0 w 6004558"/>
              <a:gd name="connsiteY15" fmla="*/ 1 h 6062663"/>
              <a:gd name="connsiteX16" fmla="*/ 1001289 w 6004558"/>
              <a:gd name="connsiteY16" fmla="*/ 1 h 606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04558" h="6062663">
                <a:moveTo>
                  <a:pt x="1001307" y="0"/>
                </a:moveTo>
                <a:lnTo>
                  <a:pt x="2895598" y="0"/>
                </a:lnTo>
                <a:lnTo>
                  <a:pt x="5003884" y="0"/>
                </a:lnTo>
                <a:lnTo>
                  <a:pt x="6004558" y="0"/>
                </a:lnTo>
                <a:lnTo>
                  <a:pt x="6004558" y="1"/>
                </a:lnTo>
                <a:lnTo>
                  <a:pt x="6004558" y="1000674"/>
                </a:lnTo>
                <a:lnTo>
                  <a:pt x="6004558" y="1818641"/>
                </a:lnTo>
                <a:lnTo>
                  <a:pt x="6004558" y="5061989"/>
                </a:lnTo>
                <a:lnTo>
                  <a:pt x="6004558" y="6062663"/>
                </a:lnTo>
                <a:lnTo>
                  <a:pt x="5003884" y="6062663"/>
                </a:lnTo>
                <a:lnTo>
                  <a:pt x="2895598" y="6062663"/>
                </a:lnTo>
                <a:lnTo>
                  <a:pt x="1001307" y="6062663"/>
                </a:lnTo>
                <a:cubicBezTo>
                  <a:pt x="448650" y="6062663"/>
                  <a:pt x="633" y="5614646"/>
                  <a:pt x="633" y="5061989"/>
                </a:cubicBezTo>
                <a:lnTo>
                  <a:pt x="633" y="1818641"/>
                </a:lnTo>
                <a:lnTo>
                  <a:pt x="0" y="1818641"/>
                </a:lnTo>
                <a:lnTo>
                  <a:pt x="0" y="1"/>
                </a:lnTo>
                <a:lnTo>
                  <a:pt x="1001289" y="1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31BC8-47C3-4622-9DF5-B851BA157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95494" y="2118997"/>
            <a:ext cx="5358384" cy="387369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7DBB087-1418-C47D-A237-C5E75E208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5495" y="678781"/>
            <a:ext cx="5358384" cy="330869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A4DEE08-BACE-C949-6F10-E5C9B8F2E2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5494" y="1188720"/>
            <a:ext cx="5358384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1CDF39C-9367-14DF-2D3E-80B8A45655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7F8B912-2448-2B2C-A80C-B627F719D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2370CA6-EA01-F082-D7F4-98DF4F9E07AD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495494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78658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+Image (Left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EED5613-BEDD-CBC7-D4E7-BA69C3C2935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 flipH="1">
            <a:off x="0" y="0"/>
            <a:ext cx="6004558" cy="6062663"/>
          </a:xfrm>
          <a:custGeom>
            <a:avLst/>
            <a:gdLst>
              <a:gd name="connsiteX0" fmla="*/ 1001307 w 6004558"/>
              <a:gd name="connsiteY0" fmla="*/ 0 h 6062663"/>
              <a:gd name="connsiteX1" fmla="*/ 2895598 w 6004558"/>
              <a:gd name="connsiteY1" fmla="*/ 0 h 6062663"/>
              <a:gd name="connsiteX2" fmla="*/ 5003884 w 6004558"/>
              <a:gd name="connsiteY2" fmla="*/ 0 h 6062663"/>
              <a:gd name="connsiteX3" fmla="*/ 6004558 w 6004558"/>
              <a:gd name="connsiteY3" fmla="*/ 0 h 6062663"/>
              <a:gd name="connsiteX4" fmla="*/ 6004558 w 6004558"/>
              <a:gd name="connsiteY4" fmla="*/ 1 h 6062663"/>
              <a:gd name="connsiteX5" fmla="*/ 6004558 w 6004558"/>
              <a:gd name="connsiteY5" fmla="*/ 1000674 h 6062663"/>
              <a:gd name="connsiteX6" fmla="*/ 6004558 w 6004558"/>
              <a:gd name="connsiteY6" fmla="*/ 1818641 h 6062663"/>
              <a:gd name="connsiteX7" fmla="*/ 6004558 w 6004558"/>
              <a:gd name="connsiteY7" fmla="*/ 5061989 h 6062663"/>
              <a:gd name="connsiteX8" fmla="*/ 6004558 w 6004558"/>
              <a:gd name="connsiteY8" fmla="*/ 6062663 h 6062663"/>
              <a:gd name="connsiteX9" fmla="*/ 5003884 w 6004558"/>
              <a:gd name="connsiteY9" fmla="*/ 6062663 h 6062663"/>
              <a:gd name="connsiteX10" fmla="*/ 2895598 w 6004558"/>
              <a:gd name="connsiteY10" fmla="*/ 6062663 h 6062663"/>
              <a:gd name="connsiteX11" fmla="*/ 1001307 w 6004558"/>
              <a:gd name="connsiteY11" fmla="*/ 6062663 h 6062663"/>
              <a:gd name="connsiteX12" fmla="*/ 633 w 6004558"/>
              <a:gd name="connsiteY12" fmla="*/ 5061989 h 6062663"/>
              <a:gd name="connsiteX13" fmla="*/ 633 w 6004558"/>
              <a:gd name="connsiteY13" fmla="*/ 1818641 h 6062663"/>
              <a:gd name="connsiteX14" fmla="*/ 0 w 6004558"/>
              <a:gd name="connsiteY14" fmla="*/ 1818641 h 6062663"/>
              <a:gd name="connsiteX15" fmla="*/ 0 w 6004558"/>
              <a:gd name="connsiteY15" fmla="*/ 1 h 6062663"/>
              <a:gd name="connsiteX16" fmla="*/ 1001289 w 6004558"/>
              <a:gd name="connsiteY16" fmla="*/ 1 h 606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04558" h="6062663">
                <a:moveTo>
                  <a:pt x="1001307" y="0"/>
                </a:moveTo>
                <a:lnTo>
                  <a:pt x="2895598" y="0"/>
                </a:lnTo>
                <a:lnTo>
                  <a:pt x="5003884" y="0"/>
                </a:lnTo>
                <a:lnTo>
                  <a:pt x="6004558" y="0"/>
                </a:lnTo>
                <a:lnTo>
                  <a:pt x="6004558" y="1"/>
                </a:lnTo>
                <a:lnTo>
                  <a:pt x="6004558" y="1000674"/>
                </a:lnTo>
                <a:lnTo>
                  <a:pt x="6004558" y="1818641"/>
                </a:lnTo>
                <a:lnTo>
                  <a:pt x="6004558" y="5061989"/>
                </a:lnTo>
                <a:lnTo>
                  <a:pt x="6004558" y="6062663"/>
                </a:lnTo>
                <a:lnTo>
                  <a:pt x="5003884" y="6062663"/>
                </a:lnTo>
                <a:lnTo>
                  <a:pt x="2895598" y="6062663"/>
                </a:lnTo>
                <a:lnTo>
                  <a:pt x="1001307" y="6062663"/>
                </a:lnTo>
                <a:cubicBezTo>
                  <a:pt x="448650" y="6062663"/>
                  <a:pt x="633" y="5614646"/>
                  <a:pt x="633" y="5061989"/>
                </a:cubicBezTo>
                <a:lnTo>
                  <a:pt x="633" y="1818641"/>
                </a:lnTo>
                <a:lnTo>
                  <a:pt x="0" y="1818641"/>
                </a:lnTo>
                <a:lnTo>
                  <a:pt x="0" y="1"/>
                </a:lnTo>
                <a:lnTo>
                  <a:pt x="1001289" y="1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31BC8-47C3-4622-9DF5-B851BA157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95494" y="2118997"/>
            <a:ext cx="5358384" cy="387369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7DBB087-1418-C47D-A237-C5E75E208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5495" y="678781"/>
            <a:ext cx="5358384" cy="330869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A4DEE08-BACE-C949-6F10-E5C9B8F2E2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5494" y="1188720"/>
            <a:ext cx="5358384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1CDF39C-9367-14DF-2D3E-80B8A45655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7F8B912-2448-2B2C-A80C-B627F719D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2370CA6-EA01-F082-D7F4-98DF4F9E07AD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495494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00584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+Image (Righ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EED5613-BEDD-CBC7-D4E7-BA69C3C2935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87442" y="0"/>
            <a:ext cx="6004558" cy="6062663"/>
          </a:xfrm>
          <a:custGeom>
            <a:avLst/>
            <a:gdLst>
              <a:gd name="connsiteX0" fmla="*/ 1001307 w 6004558"/>
              <a:gd name="connsiteY0" fmla="*/ 0 h 6062663"/>
              <a:gd name="connsiteX1" fmla="*/ 2895598 w 6004558"/>
              <a:gd name="connsiteY1" fmla="*/ 0 h 6062663"/>
              <a:gd name="connsiteX2" fmla="*/ 5003884 w 6004558"/>
              <a:gd name="connsiteY2" fmla="*/ 0 h 6062663"/>
              <a:gd name="connsiteX3" fmla="*/ 6004558 w 6004558"/>
              <a:gd name="connsiteY3" fmla="*/ 0 h 6062663"/>
              <a:gd name="connsiteX4" fmla="*/ 6004558 w 6004558"/>
              <a:gd name="connsiteY4" fmla="*/ 1 h 6062663"/>
              <a:gd name="connsiteX5" fmla="*/ 6004558 w 6004558"/>
              <a:gd name="connsiteY5" fmla="*/ 1000674 h 6062663"/>
              <a:gd name="connsiteX6" fmla="*/ 6004558 w 6004558"/>
              <a:gd name="connsiteY6" fmla="*/ 1818641 h 6062663"/>
              <a:gd name="connsiteX7" fmla="*/ 6004558 w 6004558"/>
              <a:gd name="connsiteY7" fmla="*/ 5061989 h 6062663"/>
              <a:gd name="connsiteX8" fmla="*/ 6004558 w 6004558"/>
              <a:gd name="connsiteY8" fmla="*/ 6062663 h 6062663"/>
              <a:gd name="connsiteX9" fmla="*/ 5003884 w 6004558"/>
              <a:gd name="connsiteY9" fmla="*/ 6062663 h 6062663"/>
              <a:gd name="connsiteX10" fmla="*/ 2895598 w 6004558"/>
              <a:gd name="connsiteY10" fmla="*/ 6062663 h 6062663"/>
              <a:gd name="connsiteX11" fmla="*/ 1001307 w 6004558"/>
              <a:gd name="connsiteY11" fmla="*/ 6062663 h 6062663"/>
              <a:gd name="connsiteX12" fmla="*/ 633 w 6004558"/>
              <a:gd name="connsiteY12" fmla="*/ 5061989 h 6062663"/>
              <a:gd name="connsiteX13" fmla="*/ 633 w 6004558"/>
              <a:gd name="connsiteY13" fmla="*/ 1818641 h 6062663"/>
              <a:gd name="connsiteX14" fmla="*/ 0 w 6004558"/>
              <a:gd name="connsiteY14" fmla="*/ 1818641 h 6062663"/>
              <a:gd name="connsiteX15" fmla="*/ 0 w 6004558"/>
              <a:gd name="connsiteY15" fmla="*/ 1 h 6062663"/>
              <a:gd name="connsiteX16" fmla="*/ 1001289 w 6004558"/>
              <a:gd name="connsiteY16" fmla="*/ 1 h 606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04558" h="6062663">
                <a:moveTo>
                  <a:pt x="1001307" y="0"/>
                </a:moveTo>
                <a:lnTo>
                  <a:pt x="2895598" y="0"/>
                </a:lnTo>
                <a:lnTo>
                  <a:pt x="5003884" y="0"/>
                </a:lnTo>
                <a:lnTo>
                  <a:pt x="6004558" y="0"/>
                </a:lnTo>
                <a:lnTo>
                  <a:pt x="6004558" y="1"/>
                </a:lnTo>
                <a:lnTo>
                  <a:pt x="6004558" y="1000674"/>
                </a:lnTo>
                <a:lnTo>
                  <a:pt x="6004558" y="1818641"/>
                </a:lnTo>
                <a:lnTo>
                  <a:pt x="6004558" y="5061989"/>
                </a:lnTo>
                <a:lnTo>
                  <a:pt x="6004558" y="6062663"/>
                </a:lnTo>
                <a:lnTo>
                  <a:pt x="5003884" y="6062663"/>
                </a:lnTo>
                <a:lnTo>
                  <a:pt x="2895598" y="6062663"/>
                </a:lnTo>
                <a:lnTo>
                  <a:pt x="1001307" y="6062663"/>
                </a:lnTo>
                <a:cubicBezTo>
                  <a:pt x="448650" y="6062663"/>
                  <a:pt x="633" y="5614646"/>
                  <a:pt x="633" y="5061989"/>
                </a:cubicBezTo>
                <a:lnTo>
                  <a:pt x="633" y="1818641"/>
                </a:lnTo>
                <a:lnTo>
                  <a:pt x="0" y="1818641"/>
                </a:lnTo>
                <a:lnTo>
                  <a:pt x="0" y="1"/>
                </a:lnTo>
                <a:lnTo>
                  <a:pt x="1001289" y="1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31BC8-47C3-4622-9DF5-B851BA157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791" y="2147060"/>
            <a:ext cx="5358384" cy="387369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7DBB087-1418-C47D-A237-C5E75E208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792" y="678781"/>
            <a:ext cx="5349452" cy="330869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A4DEE08-BACE-C949-6F10-E5C9B8F2E2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8720"/>
            <a:ext cx="5358384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DFED813-5DB6-49D6-8CE0-D48235BF57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8604B05-F075-2A0A-E44A-DE01DD6635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A1C1298F-626D-BA55-3D83-074B4E0ECA7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34791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39624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+Image (Right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EED5613-BEDD-CBC7-D4E7-BA69C3C2935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87442" y="0"/>
            <a:ext cx="6004558" cy="6062663"/>
          </a:xfrm>
          <a:custGeom>
            <a:avLst/>
            <a:gdLst>
              <a:gd name="connsiteX0" fmla="*/ 1001307 w 6004558"/>
              <a:gd name="connsiteY0" fmla="*/ 0 h 6062663"/>
              <a:gd name="connsiteX1" fmla="*/ 2895598 w 6004558"/>
              <a:gd name="connsiteY1" fmla="*/ 0 h 6062663"/>
              <a:gd name="connsiteX2" fmla="*/ 5003884 w 6004558"/>
              <a:gd name="connsiteY2" fmla="*/ 0 h 6062663"/>
              <a:gd name="connsiteX3" fmla="*/ 6004558 w 6004558"/>
              <a:gd name="connsiteY3" fmla="*/ 0 h 6062663"/>
              <a:gd name="connsiteX4" fmla="*/ 6004558 w 6004558"/>
              <a:gd name="connsiteY4" fmla="*/ 1 h 6062663"/>
              <a:gd name="connsiteX5" fmla="*/ 6004558 w 6004558"/>
              <a:gd name="connsiteY5" fmla="*/ 1000674 h 6062663"/>
              <a:gd name="connsiteX6" fmla="*/ 6004558 w 6004558"/>
              <a:gd name="connsiteY6" fmla="*/ 1818641 h 6062663"/>
              <a:gd name="connsiteX7" fmla="*/ 6004558 w 6004558"/>
              <a:gd name="connsiteY7" fmla="*/ 5061989 h 6062663"/>
              <a:gd name="connsiteX8" fmla="*/ 6004558 w 6004558"/>
              <a:gd name="connsiteY8" fmla="*/ 6062663 h 6062663"/>
              <a:gd name="connsiteX9" fmla="*/ 5003884 w 6004558"/>
              <a:gd name="connsiteY9" fmla="*/ 6062663 h 6062663"/>
              <a:gd name="connsiteX10" fmla="*/ 2895598 w 6004558"/>
              <a:gd name="connsiteY10" fmla="*/ 6062663 h 6062663"/>
              <a:gd name="connsiteX11" fmla="*/ 1001307 w 6004558"/>
              <a:gd name="connsiteY11" fmla="*/ 6062663 h 6062663"/>
              <a:gd name="connsiteX12" fmla="*/ 633 w 6004558"/>
              <a:gd name="connsiteY12" fmla="*/ 5061989 h 6062663"/>
              <a:gd name="connsiteX13" fmla="*/ 633 w 6004558"/>
              <a:gd name="connsiteY13" fmla="*/ 1818641 h 6062663"/>
              <a:gd name="connsiteX14" fmla="*/ 0 w 6004558"/>
              <a:gd name="connsiteY14" fmla="*/ 1818641 h 6062663"/>
              <a:gd name="connsiteX15" fmla="*/ 0 w 6004558"/>
              <a:gd name="connsiteY15" fmla="*/ 1 h 6062663"/>
              <a:gd name="connsiteX16" fmla="*/ 1001289 w 6004558"/>
              <a:gd name="connsiteY16" fmla="*/ 1 h 606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04558" h="6062663">
                <a:moveTo>
                  <a:pt x="1001307" y="0"/>
                </a:moveTo>
                <a:lnTo>
                  <a:pt x="2895598" y="0"/>
                </a:lnTo>
                <a:lnTo>
                  <a:pt x="5003884" y="0"/>
                </a:lnTo>
                <a:lnTo>
                  <a:pt x="6004558" y="0"/>
                </a:lnTo>
                <a:lnTo>
                  <a:pt x="6004558" y="1"/>
                </a:lnTo>
                <a:lnTo>
                  <a:pt x="6004558" y="1000674"/>
                </a:lnTo>
                <a:lnTo>
                  <a:pt x="6004558" y="1818641"/>
                </a:lnTo>
                <a:lnTo>
                  <a:pt x="6004558" y="5061989"/>
                </a:lnTo>
                <a:lnTo>
                  <a:pt x="6004558" y="6062663"/>
                </a:lnTo>
                <a:lnTo>
                  <a:pt x="5003884" y="6062663"/>
                </a:lnTo>
                <a:lnTo>
                  <a:pt x="2895598" y="6062663"/>
                </a:lnTo>
                <a:lnTo>
                  <a:pt x="1001307" y="6062663"/>
                </a:lnTo>
                <a:cubicBezTo>
                  <a:pt x="448650" y="6062663"/>
                  <a:pt x="633" y="5614646"/>
                  <a:pt x="633" y="5061989"/>
                </a:cubicBezTo>
                <a:lnTo>
                  <a:pt x="633" y="1818641"/>
                </a:lnTo>
                <a:lnTo>
                  <a:pt x="0" y="1818641"/>
                </a:lnTo>
                <a:lnTo>
                  <a:pt x="0" y="1"/>
                </a:lnTo>
                <a:lnTo>
                  <a:pt x="1001289" y="1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31BC8-47C3-4622-9DF5-B851BA157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791" y="2147060"/>
            <a:ext cx="5358384" cy="387369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7DBB087-1418-C47D-A237-C5E75E208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792" y="678781"/>
            <a:ext cx="5349452" cy="330869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A4DEE08-BACE-C949-6F10-E5C9B8F2E2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8720"/>
            <a:ext cx="5358384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DFED813-5DB6-49D6-8CE0-D48235BF57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8604B05-F075-2A0A-E44A-DE01DD6635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A1C1298F-626D-BA55-3D83-074B4E0ECA7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34791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7344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Divider_The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F7BA908E-0913-D041-BA31-01F68FE326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5EDD78B-7263-96DA-5D80-211078B79D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FFD30-9E67-EC5F-170B-68C960A705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2EEBF4-6FCF-72AF-D62E-E049D5623B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91" y="6478178"/>
            <a:ext cx="705446" cy="1188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AAB934F2-53A8-D6AE-05B6-F5ACFE6491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192" y="3429000"/>
            <a:ext cx="5702808" cy="1883473"/>
          </a:xfrm>
        </p:spPr>
        <p:txBody>
          <a:bodyPr anchor="t" anchorCtr="0"/>
          <a:lstStyle>
            <a:lvl1pPr>
              <a:lnSpc>
                <a:spcPts val="4800"/>
              </a:lnSpc>
              <a:defRPr sz="4800" b="0" i="0" spc="-15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title style</a:t>
            </a:r>
          </a:p>
        </p:txBody>
      </p:sp>
    </p:spTree>
    <p:extLst>
      <p:ext uri="{BB962C8B-B14F-4D97-AF65-F5344CB8AC3E}">
        <p14:creationId xmlns:p14="http://schemas.microsoft.com/office/powerpoint/2010/main" val="24111134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idebar (Lef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2E7A7D1-5249-0372-CF8F-E3D06340FE95}"/>
              </a:ext>
            </a:extLst>
          </p:cNvPr>
          <p:cNvGrpSpPr>
            <a:grpSpLocks/>
          </p:cNvGrpSpPr>
          <p:nvPr userDrawn="1"/>
        </p:nvGrpSpPr>
        <p:grpSpPr>
          <a:xfrm flipH="1">
            <a:off x="0" y="0"/>
            <a:ext cx="3278404" cy="6374377"/>
            <a:chOff x="9110665" y="0"/>
            <a:chExt cx="3096041" cy="6019799"/>
          </a:xfrm>
        </p:grpSpPr>
        <p:pic>
          <p:nvPicPr>
            <p:cNvPr id="7" name="Picture 6" descr="A blue background with pink and blue lines&#10;&#10;Description automatically generated">
              <a:extLst>
                <a:ext uri="{FF2B5EF4-FFF2-40B4-BE49-F238E27FC236}">
                  <a16:creationId xmlns:a16="http://schemas.microsoft.com/office/drawing/2014/main" id="{C8ADABFD-5352-4B96-4A27-5E8728C645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144" t="6529" r="61595" b="43423"/>
            <a:stretch/>
          </p:blipFill>
          <p:spPr>
            <a:xfrm rot="10800000">
              <a:off x="9120606" y="0"/>
              <a:ext cx="3086100" cy="6019799"/>
            </a:xfrm>
            <a:prstGeom prst="round1Rect">
              <a:avLst/>
            </a:prstGeom>
          </p:spPr>
        </p:pic>
        <p:sp>
          <p:nvSpPr>
            <p:cNvPr id="11" name="Round Single Corner Rectangle 10">
              <a:extLst>
                <a:ext uri="{FF2B5EF4-FFF2-40B4-BE49-F238E27FC236}">
                  <a16:creationId xmlns:a16="http://schemas.microsoft.com/office/drawing/2014/main" id="{561201F7-7E5D-7DEB-8AD5-804DA0EB2FCB}"/>
                </a:ext>
              </a:extLst>
            </p:cNvPr>
            <p:cNvSpPr>
              <a:spLocks/>
            </p:cNvSpPr>
            <p:nvPr/>
          </p:nvSpPr>
          <p:spPr>
            <a:xfrm rot="10800000">
              <a:off x="9110665" y="1"/>
              <a:ext cx="3081335" cy="6014326"/>
            </a:xfrm>
            <a:prstGeom prst="round1Rect">
              <a:avLst/>
            </a:prstGeom>
            <a:gradFill flip="none" rotWithShape="1">
              <a:gsLst>
                <a:gs pos="0">
                  <a:srgbClr val="2E1F95">
                    <a:alpha val="50224"/>
                  </a:srgbClr>
                </a:gs>
                <a:gs pos="97000">
                  <a:schemeClr val="bg2">
                    <a:alpha val="8000"/>
                  </a:schemeClr>
                </a:gs>
                <a:gs pos="50000">
                  <a:schemeClr val="bg2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38A7C1B-6DE0-4CC6-AD21-30B6626528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52851" y="687588"/>
            <a:ext cx="8084640" cy="31994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136C1F9-54C0-7442-884D-267C3914253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5031" y="402761"/>
            <a:ext cx="2726415" cy="1066810"/>
          </a:xfrm>
        </p:spPr>
        <p:txBody>
          <a:bodyPr/>
          <a:lstStyle>
            <a:lvl1pPr marL="0" indent="0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None/>
              <a:defRPr sz="3200" i="0" spc="-150">
                <a:solidFill>
                  <a:schemeClr val="bg2">
                    <a:lumMod val="10000"/>
                    <a:lumOff val="90000"/>
                  </a:schemeClr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This is a header with multiple lines of copy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5EC5CA5-1745-9449-7FA8-C097E04357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94DDD-7441-12AF-72AF-669DE66A3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9DF36B3-ABD3-3958-A125-70E8548705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5031" y="1828800"/>
            <a:ext cx="2726415" cy="2879725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8E21E56-5780-D700-E81A-5B01964186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2851" y="1185279"/>
            <a:ext cx="8094118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930D331-DB89-604F-32C3-2206EBA9B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2850" y="2123064"/>
            <a:ext cx="8085151" cy="390448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buSzPct val="100000"/>
              <a:defRPr b="0" i="0">
                <a:latin typeface="Barlow" pitchFamily="2" charset="77"/>
              </a:defRPr>
            </a:lvl2pPr>
            <a:lvl3pPr>
              <a:buSzPct val="100000"/>
              <a:defRPr b="0" i="0">
                <a:latin typeface="Barlow" pitchFamily="2" charset="77"/>
              </a:defRPr>
            </a:lvl3pPr>
            <a:lvl4pPr>
              <a:buSzPct val="100000"/>
              <a:defRPr b="0" i="0">
                <a:latin typeface="Barlow" pitchFamily="2" charset="77"/>
              </a:defRPr>
            </a:lvl4pPr>
            <a:lvl5pPr>
              <a:buSzPct val="100000"/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7712F-D975-8C08-C5EF-0C33F4EBE2AC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3752850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4070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idebar (Left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2E7A7D1-5249-0372-CF8F-E3D06340FE95}"/>
              </a:ext>
            </a:extLst>
          </p:cNvPr>
          <p:cNvGrpSpPr>
            <a:grpSpLocks/>
          </p:cNvGrpSpPr>
          <p:nvPr userDrawn="1"/>
        </p:nvGrpSpPr>
        <p:grpSpPr>
          <a:xfrm flipH="1">
            <a:off x="0" y="0"/>
            <a:ext cx="3278404" cy="6374377"/>
            <a:chOff x="9110665" y="0"/>
            <a:chExt cx="3096041" cy="6019799"/>
          </a:xfrm>
        </p:grpSpPr>
        <p:pic>
          <p:nvPicPr>
            <p:cNvPr id="7" name="Picture 6" descr="A blue background with pink and blue lines&#10;&#10;Description automatically generated">
              <a:extLst>
                <a:ext uri="{FF2B5EF4-FFF2-40B4-BE49-F238E27FC236}">
                  <a16:creationId xmlns:a16="http://schemas.microsoft.com/office/drawing/2014/main" id="{C8ADABFD-5352-4B96-4A27-5E8728C645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144" t="6529" r="61595" b="43423"/>
            <a:stretch/>
          </p:blipFill>
          <p:spPr>
            <a:xfrm rot="10800000">
              <a:off x="9120606" y="0"/>
              <a:ext cx="3086100" cy="6019799"/>
            </a:xfrm>
            <a:prstGeom prst="round1Rect">
              <a:avLst/>
            </a:prstGeom>
          </p:spPr>
        </p:pic>
        <p:sp>
          <p:nvSpPr>
            <p:cNvPr id="11" name="Round Single Corner Rectangle 10">
              <a:extLst>
                <a:ext uri="{FF2B5EF4-FFF2-40B4-BE49-F238E27FC236}">
                  <a16:creationId xmlns:a16="http://schemas.microsoft.com/office/drawing/2014/main" id="{561201F7-7E5D-7DEB-8AD5-804DA0EB2FCB}"/>
                </a:ext>
              </a:extLst>
            </p:cNvPr>
            <p:cNvSpPr>
              <a:spLocks/>
            </p:cNvSpPr>
            <p:nvPr/>
          </p:nvSpPr>
          <p:spPr>
            <a:xfrm rot="10800000">
              <a:off x="9110665" y="1"/>
              <a:ext cx="3081335" cy="6014326"/>
            </a:xfrm>
            <a:prstGeom prst="round1Rect">
              <a:avLst/>
            </a:prstGeom>
            <a:gradFill flip="none" rotWithShape="1">
              <a:gsLst>
                <a:gs pos="0">
                  <a:srgbClr val="2E1F95">
                    <a:alpha val="50224"/>
                  </a:srgbClr>
                </a:gs>
                <a:gs pos="97000">
                  <a:schemeClr val="bg2">
                    <a:alpha val="8000"/>
                  </a:schemeClr>
                </a:gs>
                <a:gs pos="50000">
                  <a:schemeClr val="bg2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38A7C1B-6DE0-4CC6-AD21-30B6626528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52851" y="687588"/>
            <a:ext cx="8084640" cy="31994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136C1F9-54C0-7442-884D-267C3914253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5031" y="402761"/>
            <a:ext cx="2726415" cy="1066810"/>
          </a:xfrm>
        </p:spPr>
        <p:txBody>
          <a:bodyPr/>
          <a:lstStyle>
            <a:lvl1pPr marL="0" indent="0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None/>
              <a:defRPr sz="3200" i="0" spc="-150">
                <a:solidFill>
                  <a:schemeClr val="bg2">
                    <a:lumMod val="10000"/>
                    <a:lumOff val="90000"/>
                  </a:schemeClr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This is a header with multiple lines of copy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5EC5CA5-1745-9449-7FA8-C097E04357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94DDD-7441-12AF-72AF-669DE66A3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9DF36B3-ABD3-3958-A125-70E8548705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5031" y="1828800"/>
            <a:ext cx="2726415" cy="2879725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8E21E56-5780-D700-E81A-5B01964186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2851" y="1185279"/>
            <a:ext cx="8094118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930D331-DB89-604F-32C3-2206EBA9B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2850" y="2123064"/>
            <a:ext cx="8085151" cy="390448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buSzPct val="100000"/>
              <a:defRPr b="0" i="0">
                <a:latin typeface="Barlow" pitchFamily="2" charset="77"/>
              </a:defRPr>
            </a:lvl2pPr>
            <a:lvl3pPr>
              <a:buSzPct val="100000"/>
              <a:defRPr b="0" i="0">
                <a:latin typeface="Barlow" pitchFamily="2" charset="77"/>
              </a:defRPr>
            </a:lvl3pPr>
            <a:lvl4pPr>
              <a:buSzPct val="100000"/>
              <a:defRPr b="0" i="0">
                <a:latin typeface="Barlow" pitchFamily="2" charset="77"/>
              </a:defRPr>
            </a:lvl4pPr>
            <a:lvl5pPr>
              <a:buSzPct val="100000"/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7712F-D975-8C08-C5EF-0C33F4EBE2AC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3752850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78467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idebar (Righ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2E7A7D1-5249-0372-CF8F-E3D06340FE95}"/>
              </a:ext>
            </a:extLst>
          </p:cNvPr>
          <p:cNvGrpSpPr>
            <a:grpSpLocks/>
          </p:cNvGrpSpPr>
          <p:nvPr userDrawn="1"/>
        </p:nvGrpSpPr>
        <p:grpSpPr>
          <a:xfrm>
            <a:off x="8913596" y="0"/>
            <a:ext cx="3278404" cy="6374377"/>
            <a:chOff x="9110665" y="0"/>
            <a:chExt cx="3096041" cy="6019799"/>
          </a:xfrm>
        </p:grpSpPr>
        <p:pic>
          <p:nvPicPr>
            <p:cNvPr id="7" name="Picture 6" descr="A blue background with pink and blue lines&#10;&#10;Description automatically generated">
              <a:extLst>
                <a:ext uri="{FF2B5EF4-FFF2-40B4-BE49-F238E27FC236}">
                  <a16:creationId xmlns:a16="http://schemas.microsoft.com/office/drawing/2014/main" id="{C8ADABFD-5352-4B96-4A27-5E8728C645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144" t="6529" r="61595" b="43423"/>
            <a:stretch/>
          </p:blipFill>
          <p:spPr>
            <a:xfrm rot="10800000">
              <a:off x="9120606" y="0"/>
              <a:ext cx="3086100" cy="6019799"/>
            </a:xfrm>
            <a:prstGeom prst="round1Rect">
              <a:avLst/>
            </a:prstGeom>
          </p:spPr>
        </p:pic>
        <p:sp>
          <p:nvSpPr>
            <p:cNvPr id="11" name="Round Single Corner Rectangle 10">
              <a:extLst>
                <a:ext uri="{FF2B5EF4-FFF2-40B4-BE49-F238E27FC236}">
                  <a16:creationId xmlns:a16="http://schemas.microsoft.com/office/drawing/2014/main" id="{561201F7-7E5D-7DEB-8AD5-804DA0EB2FCB}"/>
                </a:ext>
              </a:extLst>
            </p:cNvPr>
            <p:cNvSpPr>
              <a:spLocks/>
            </p:cNvSpPr>
            <p:nvPr/>
          </p:nvSpPr>
          <p:spPr>
            <a:xfrm rot="10800000">
              <a:off x="9110665" y="1"/>
              <a:ext cx="3081335" cy="6014326"/>
            </a:xfrm>
            <a:prstGeom prst="round1Rect">
              <a:avLst/>
            </a:prstGeom>
            <a:gradFill flip="none" rotWithShape="1">
              <a:gsLst>
                <a:gs pos="0">
                  <a:srgbClr val="2E1F95">
                    <a:alpha val="50224"/>
                  </a:srgbClr>
                </a:gs>
                <a:gs pos="97000">
                  <a:schemeClr val="bg2">
                    <a:alpha val="8000"/>
                  </a:schemeClr>
                </a:gs>
                <a:gs pos="50000">
                  <a:schemeClr val="bg2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38A7C1B-6DE0-4CC6-AD21-30B6626528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163" y="687588"/>
            <a:ext cx="8084640" cy="31994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136C1F9-54C0-7442-884D-267C3914253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189591" y="402761"/>
            <a:ext cx="2726415" cy="1066810"/>
          </a:xfrm>
        </p:spPr>
        <p:txBody>
          <a:bodyPr/>
          <a:lstStyle>
            <a:lvl1pPr marL="0" indent="0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None/>
              <a:defRPr sz="3200" i="0" spc="-150">
                <a:solidFill>
                  <a:schemeClr val="bg2">
                    <a:lumMod val="10000"/>
                    <a:lumOff val="90000"/>
                  </a:schemeClr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This is a header with multiple lines of copy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5EC5CA5-1745-9449-7FA8-C097E04357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94DDD-7441-12AF-72AF-669DE66A3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9DF36B3-ABD3-3958-A125-70E8548705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89591" y="1828800"/>
            <a:ext cx="2726415" cy="2879725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8E21E56-5780-D700-E81A-5B01964186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2163" y="1185279"/>
            <a:ext cx="8084640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EE658-0093-1FF6-DCBA-671F397B1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792" y="2123064"/>
            <a:ext cx="8092011" cy="390448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buSzPct val="100000"/>
              <a:defRPr b="0" i="0">
                <a:latin typeface="Barlow" pitchFamily="2" charset="77"/>
              </a:defRPr>
            </a:lvl2pPr>
            <a:lvl3pPr>
              <a:buSzPct val="100000"/>
              <a:defRPr b="0" i="0">
                <a:latin typeface="Barlow" pitchFamily="2" charset="77"/>
              </a:defRPr>
            </a:lvl3pPr>
            <a:lvl4pPr>
              <a:buSzPct val="100000"/>
              <a:defRPr b="0" i="0">
                <a:latin typeface="Barlow" pitchFamily="2" charset="77"/>
              </a:defRPr>
            </a:lvl4pPr>
            <a:lvl5pPr>
              <a:buSzPct val="100000"/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C5D0250-B508-E892-0E15-C4A89614DF47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342163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06272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idebar (Right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2E7A7D1-5249-0372-CF8F-E3D06340FE95}"/>
              </a:ext>
            </a:extLst>
          </p:cNvPr>
          <p:cNvGrpSpPr>
            <a:grpSpLocks/>
          </p:cNvGrpSpPr>
          <p:nvPr userDrawn="1"/>
        </p:nvGrpSpPr>
        <p:grpSpPr>
          <a:xfrm>
            <a:off x="8913596" y="0"/>
            <a:ext cx="3278404" cy="6374377"/>
            <a:chOff x="9110665" y="0"/>
            <a:chExt cx="3096041" cy="6019799"/>
          </a:xfrm>
        </p:grpSpPr>
        <p:pic>
          <p:nvPicPr>
            <p:cNvPr id="7" name="Picture 6" descr="A blue background with pink and blue lines&#10;&#10;Description automatically generated">
              <a:extLst>
                <a:ext uri="{FF2B5EF4-FFF2-40B4-BE49-F238E27FC236}">
                  <a16:creationId xmlns:a16="http://schemas.microsoft.com/office/drawing/2014/main" id="{C8ADABFD-5352-4B96-4A27-5E8728C645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144" t="6529" r="61595" b="43423"/>
            <a:stretch/>
          </p:blipFill>
          <p:spPr>
            <a:xfrm rot="10800000">
              <a:off x="9120606" y="0"/>
              <a:ext cx="3086100" cy="6019799"/>
            </a:xfrm>
            <a:prstGeom prst="round1Rect">
              <a:avLst/>
            </a:prstGeom>
          </p:spPr>
        </p:pic>
        <p:sp>
          <p:nvSpPr>
            <p:cNvPr id="11" name="Round Single Corner Rectangle 10">
              <a:extLst>
                <a:ext uri="{FF2B5EF4-FFF2-40B4-BE49-F238E27FC236}">
                  <a16:creationId xmlns:a16="http://schemas.microsoft.com/office/drawing/2014/main" id="{561201F7-7E5D-7DEB-8AD5-804DA0EB2FCB}"/>
                </a:ext>
              </a:extLst>
            </p:cNvPr>
            <p:cNvSpPr>
              <a:spLocks/>
            </p:cNvSpPr>
            <p:nvPr/>
          </p:nvSpPr>
          <p:spPr>
            <a:xfrm rot="10800000">
              <a:off x="9110665" y="1"/>
              <a:ext cx="3081335" cy="6014326"/>
            </a:xfrm>
            <a:prstGeom prst="round1Rect">
              <a:avLst/>
            </a:prstGeom>
            <a:gradFill flip="none" rotWithShape="1">
              <a:gsLst>
                <a:gs pos="0">
                  <a:srgbClr val="2E1F95">
                    <a:alpha val="50224"/>
                  </a:srgbClr>
                </a:gs>
                <a:gs pos="97000">
                  <a:schemeClr val="bg2">
                    <a:alpha val="8000"/>
                  </a:schemeClr>
                </a:gs>
                <a:gs pos="50000">
                  <a:schemeClr val="bg2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38A7C1B-6DE0-4CC6-AD21-30B6626528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163" y="687588"/>
            <a:ext cx="8084640" cy="31994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136C1F9-54C0-7442-884D-267C3914253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189591" y="402761"/>
            <a:ext cx="2726415" cy="1066810"/>
          </a:xfrm>
        </p:spPr>
        <p:txBody>
          <a:bodyPr/>
          <a:lstStyle>
            <a:lvl1pPr marL="0" indent="0">
              <a:lnSpc>
                <a:spcPts val="2940"/>
              </a:lnSpc>
              <a:spcBef>
                <a:spcPts val="0"/>
              </a:spcBef>
              <a:spcAft>
                <a:spcPts val="0"/>
              </a:spcAft>
              <a:buNone/>
              <a:defRPr sz="3200" i="0" spc="-150">
                <a:solidFill>
                  <a:schemeClr val="bg2">
                    <a:lumMod val="10000"/>
                    <a:lumOff val="90000"/>
                  </a:schemeClr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This is a header with multiple lines of copy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5EC5CA5-1745-9449-7FA8-C097E04357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94DDD-7441-12AF-72AF-669DE66A3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9DF36B3-ABD3-3958-A125-70E8548705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89591" y="1828800"/>
            <a:ext cx="2726415" cy="2879725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  <a:lumOff val="9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8E21E56-5780-D700-E81A-5B01964186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2163" y="1185279"/>
            <a:ext cx="8084640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EE658-0093-1FF6-DCBA-671F397B1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792" y="2123064"/>
            <a:ext cx="8092011" cy="390448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buSzPct val="100000"/>
              <a:defRPr b="0" i="0">
                <a:latin typeface="Barlow" pitchFamily="2" charset="77"/>
              </a:defRPr>
            </a:lvl2pPr>
            <a:lvl3pPr>
              <a:buSzPct val="100000"/>
              <a:defRPr b="0" i="0">
                <a:latin typeface="Barlow" pitchFamily="2" charset="77"/>
              </a:defRPr>
            </a:lvl3pPr>
            <a:lvl4pPr>
              <a:buSzPct val="100000"/>
              <a:defRPr b="0" i="0">
                <a:latin typeface="Barlow" pitchFamily="2" charset="77"/>
              </a:defRPr>
            </a:lvl4pPr>
            <a:lvl5pPr>
              <a:buSzPct val="100000"/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C5D0250-B508-E892-0E15-C4A89614DF47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342163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65866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Wide_Sidebar (Lef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8254EA-D081-0EB1-5468-7A18186AD4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AC60A-76B7-899D-4ECC-AFAF8AC45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8" name="Round Single Corner Rectangle 7">
            <a:extLst>
              <a:ext uri="{FF2B5EF4-FFF2-40B4-BE49-F238E27FC236}">
                <a16:creationId xmlns:a16="http://schemas.microsoft.com/office/drawing/2014/main" id="{FBBADFEF-F1BF-B0AA-9307-9732B23FBE8D}"/>
              </a:ext>
            </a:extLst>
          </p:cNvPr>
          <p:cNvSpPr/>
          <p:nvPr userDrawn="1"/>
        </p:nvSpPr>
        <p:spPr>
          <a:xfrm rot="10800000" flipH="1">
            <a:off x="0" y="-2"/>
            <a:ext cx="5029196" cy="6019802"/>
          </a:xfrm>
          <a:prstGeom prst="round1Rect">
            <a:avLst/>
          </a:prstGeom>
          <a:gradFill flip="none" rotWithShape="1">
            <a:gsLst>
              <a:gs pos="0">
                <a:srgbClr val="2E1F95">
                  <a:alpha val="74902"/>
                </a:srgbClr>
              </a:gs>
              <a:gs pos="5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429B987-AC58-2B4C-4D05-9DE8B2AF11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326" y="484632"/>
            <a:ext cx="4244975" cy="804862"/>
          </a:xfrm>
        </p:spPr>
        <p:txBody>
          <a:bodyPr/>
          <a:lstStyle>
            <a:lvl1pPr>
              <a:lnSpc>
                <a:spcPts val="2940"/>
              </a:lnSpc>
              <a:spcBef>
                <a:spcPts val="0"/>
              </a:spcBef>
              <a:defRPr sz="3200" spc="-150">
                <a:solidFill>
                  <a:schemeClr val="bg2">
                    <a:lumMod val="10000"/>
                    <a:lumOff val="9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This is a two-line heading describing the below stats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D2B8C0B-39A9-8788-A76D-ECBA2CECA2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1326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6C78A898-DED0-C351-6636-72623027B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1326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0D0E4A70-1999-3C98-0D0C-1FCE104F50D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66635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3D791AB9-1517-04DD-B21C-0D56B88273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66635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F8B34928-8910-31B0-FEFD-A4CC2B0D92F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326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8C435323-7B5E-6722-41E3-F8F767F8D0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1326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071768C4-189B-6397-C675-FC49F2D4B0C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66635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58F084-3B10-2B2E-2EA1-F5BE51FAD55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66635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DCF7797B-F77C-74C0-21DB-33C505E601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1326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0D8B9BE7-0C71-8B51-E9A3-0E8044437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1326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E930EDF6-951B-F0C6-176A-9FDBC94EA5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66635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DA8BFFE9-87D3-D346-0178-F5E4B3787DA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666635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56A743ED-8E84-0E8E-6EEA-B853DB1C942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1326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EFBE489C-14D1-DFEE-F5CB-AA74976636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1326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1804D527-C120-8973-A17D-4BCA2571FBC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666635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00E4E913-4FE4-3A16-5C7F-C62C7A89742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66635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BA85B5-6C96-3C48-758A-0FC97F5B99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0415" y="687588"/>
            <a:ext cx="6367076" cy="31994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B3B929AD-FCBA-8F66-97B3-C18554ACB2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72429" y="1185279"/>
            <a:ext cx="6374540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68A5BDB-7E85-58BC-8573-1910D910B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523" y="2134455"/>
            <a:ext cx="6367478" cy="390448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buSzPct val="100000"/>
              <a:defRPr b="0" i="0">
                <a:latin typeface="Barlow" pitchFamily="2" charset="77"/>
              </a:defRPr>
            </a:lvl2pPr>
            <a:lvl3pPr>
              <a:buSzPct val="100000"/>
              <a:defRPr b="0" i="0">
                <a:latin typeface="Barlow" pitchFamily="2" charset="77"/>
              </a:defRPr>
            </a:lvl3pPr>
            <a:lvl4pPr>
              <a:buSzPct val="100000"/>
              <a:defRPr b="0" i="0">
                <a:latin typeface="Barlow" pitchFamily="2" charset="77"/>
              </a:defRPr>
            </a:lvl4pPr>
            <a:lvl5pPr>
              <a:buSzPct val="100000"/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CFD3DA9-4798-3653-CE65-CBB08C270DEF}"/>
              </a:ext>
            </a:extLst>
          </p:cNvPr>
          <p:cNvSpPr>
            <a:spLocks noGrp="1"/>
          </p:cNvSpPr>
          <p:nvPr>
            <p:ph type="body" idx="31"/>
          </p:nvPr>
        </p:nvSpPr>
        <p:spPr>
          <a:xfrm>
            <a:off x="5472429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211223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Wide_Sidebar (Left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8254EA-D081-0EB1-5468-7A18186AD4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AC60A-76B7-899D-4ECC-AFAF8AC45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8" name="Round Single Corner Rectangle 7">
            <a:extLst>
              <a:ext uri="{FF2B5EF4-FFF2-40B4-BE49-F238E27FC236}">
                <a16:creationId xmlns:a16="http://schemas.microsoft.com/office/drawing/2014/main" id="{FBBADFEF-F1BF-B0AA-9307-9732B23FBE8D}"/>
              </a:ext>
            </a:extLst>
          </p:cNvPr>
          <p:cNvSpPr/>
          <p:nvPr userDrawn="1"/>
        </p:nvSpPr>
        <p:spPr>
          <a:xfrm rot="10800000" flipH="1">
            <a:off x="0" y="-2"/>
            <a:ext cx="5029196" cy="6019802"/>
          </a:xfrm>
          <a:prstGeom prst="round1Rect">
            <a:avLst/>
          </a:prstGeom>
          <a:gradFill flip="none" rotWithShape="1">
            <a:gsLst>
              <a:gs pos="0">
                <a:srgbClr val="2E1F95">
                  <a:alpha val="74902"/>
                </a:srgbClr>
              </a:gs>
              <a:gs pos="5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429B987-AC58-2B4C-4D05-9DE8B2AF11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326" y="484632"/>
            <a:ext cx="4244975" cy="804862"/>
          </a:xfrm>
        </p:spPr>
        <p:txBody>
          <a:bodyPr/>
          <a:lstStyle>
            <a:lvl1pPr>
              <a:lnSpc>
                <a:spcPts val="2940"/>
              </a:lnSpc>
              <a:spcBef>
                <a:spcPts val="0"/>
              </a:spcBef>
              <a:defRPr sz="3200" spc="-150">
                <a:solidFill>
                  <a:schemeClr val="bg2">
                    <a:lumMod val="10000"/>
                    <a:lumOff val="9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This is a two-line heading describing the below stats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D2B8C0B-39A9-8788-A76D-ECBA2CECA2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1326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6C78A898-DED0-C351-6636-72623027B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1326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0D0E4A70-1999-3C98-0D0C-1FCE104F50D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66635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3D791AB9-1517-04DD-B21C-0D56B88273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66635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F8B34928-8910-31B0-FEFD-A4CC2B0D92F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326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8C435323-7B5E-6722-41E3-F8F767F8D0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1326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071768C4-189B-6397-C675-FC49F2D4B0C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66635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58F084-3B10-2B2E-2EA1-F5BE51FAD55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66635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DCF7797B-F77C-74C0-21DB-33C505E601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1326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0D8B9BE7-0C71-8B51-E9A3-0E8044437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1326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E930EDF6-951B-F0C6-176A-9FDBC94EA5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66635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DA8BFFE9-87D3-D346-0178-F5E4B3787DA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666635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56A743ED-8E84-0E8E-6EEA-B853DB1C942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1326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EFBE489C-14D1-DFEE-F5CB-AA74976636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1326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1804D527-C120-8973-A17D-4BCA2571FBC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666635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00E4E913-4FE4-3A16-5C7F-C62C7A89742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66635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BA85B5-6C96-3C48-758A-0FC97F5B99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0415" y="687588"/>
            <a:ext cx="6367076" cy="31994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B3B929AD-FCBA-8F66-97B3-C18554ACB2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72429" y="1185279"/>
            <a:ext cx="6374540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68A5BDB-7E85-58BC-8573-1910D910B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523" y="2134455"/>
            <a:ext cx="6367478" cy="390448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buSzPct val="100000"/>
              <a:defRPr b="0" i="0">
                <a:latin typeface="Barlow" pitchFamily="2" charset="77"/>
              </a:defRPr>
            </a:lvl2pPr>
            <a:lvl3pPr>
              <a:buSzPct val="100000"/>
              <a:defRPr b="0" i="0">
                <a:latin typeface="Barlow" pitchFamily="2" charset="77"/>
              </a:defRPr>
            </a:lvl3pPr>
            <a:lvl4pPr>
              <a:buSzPct val="100000"/>
              <a:defRPr b="0" i="0">
                <a:latin typeface="Barlow" pitchFamily="2" charset="77"/>
              </a:defRPr>
            </a:lvl4pPr>
            <a:lvl5pPr>
              <a:buSzPct val="100000"/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CFD3DA9-4798-3653-CE65-CBB08C270DEF}"/>
              </a:ext>
            </a:extLst>
          </p:cNvPr>
          <p:cNvSpPr>
            <a:spLocks noGrp="1"/>
          </p:cNvSpPr>
          <p:nvPr>
            <p:ph type="body" idx="31"/>
          </p:nvPr>
        </p:nvSpPr>
        <p:spPr>
          <a:xfrm>
            <a:off x="5472429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9725300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Wide_Sidebar (Righ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8254EA-D081-0EB1-5468-7A18186AD4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AC60A-76B7-899D-4ECC-AFAF8AC45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8" name="Round Single Corner Rectangle 7">
            <a:extLst>
              <a:ext uri="{FF2B5EF4-FFF2-40B4-BE49-F238E27FC236}">
                <a16:creationId xmlns:a16="http://schemas.microsoft.com/office/drawing/2014/main" id="{FBBADFEF-F1BF-B0AA-9307-9732B23FBE8D}"/>
              </a:ext>
            </a:extLst>
          </p:cNvPr>
          <p:cNvSpPr/>
          <p:nvPr userDrawn="1"/>
        </p:nvSpPr>
        <p:spPr>
          <a:xfrm rot="10800000">
            <a:off x="7162800" y="-2"/>
            <a:ext cx="5029196" cy="6019802"/>
          </a:xfrm>
          <a:prstGeom prst="round1Rect">
            <a:avLst/>
          </a:prstGeom>
          <a:gradFill flip="none" rotWithShape="1">
            <a:gsLst>
              <a:gs pos="0">
                <a:srgbClr val="2E1F95">
                  <a:alpha val="74902"/>
                </a:srgbClr>
              </a:gs>
              <a:gs pos="5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429B987-AC58-2B4C-4D05-9DE8B2AF11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04126" y="484632"/>
            <a:ext cx="4244975" cy="804862"/>
          </a:xfrm>
        </p:spPr>
        <p:txBody>
          <a:bodyPr/>
          <a:lstStyle>
            <a:lvl1pPr>
              <a:lnSpc>
                <a:spcPts val="2940"/>
              </a:lnSpc>
              <a:spcBef>
                <a:spcPts val="0"/>
              </a:spcBef>
              <a:defRPr sz="3200" spc="-150">
                <a:solidFill>
                  <a:schemeClr val="bg2">
                    <a:lumMod val="10000"/>
                    <a:lumOff val="9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This is a two-line heading describing the below stats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D2B8C0B-39A9-8788-A76D-ECBA2CECA2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04126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6C78A898-DED0-C351-6636-72623027B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04126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0D0E4A70-1999-3C98-0D0C-1FCE104F50D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29435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3D791AB9-1517-04DD-B21C-0D56B88273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29435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F8B34928-8910-31B0-FEFD-A4CC2B0D92F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04126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8C435323-7B5E-6722-41E3-F8F767F8D0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04126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071768C4-189B-6397-C675-FC49F2D4B0C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29435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58F084-3B10-2B2E-2EA1-F5BE51FAD55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29435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DCF7797B-F77C-74C0-21DB-33C505E601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04126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0D8B9BE7-0C71-8B51-E9A3-0E8044437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04126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E930EDF6-951B-F0C6-176A-9FDBC94EA5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829435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DA8BFFE9-87D3-D346-0178-F5E4B3787DA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829435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56A743ED-8E84-0E8E-6EEA-B853DB1C942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04126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EFBE489C-14D1-DFEE-F5CB-AA74976636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04126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1804D527-C120-8973-A17D-4BCA2571FBC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29435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00E4E913-4FE4-3A16-5C7F-C62C7A89742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29435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16D93C-1C24-614D-CB26-3237D7E6EF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163" y="687588"/>
            <a:ext cx="6380824" cy="31994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4934F71-5050-4BCA-6FE1-17ABFA876B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2163" y="1185279"/>
            <a:ext cx="6380824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FC1F04C-5DC3-C52F-E1D1-C7B23F9A6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793" y="2139652"/>
            <a:ext cx="6386642" cy="390448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buSzPct val="100000"/>
              <a:defRPr b="0" i="0">
                <a:latin typeface="Barlow" pitchFamily="2" charset="77"/>
              </a:defRPr>
            </a:lvl2pPr>
            <a:lvl3pPr>
              <a:buSzPct val="100000"/>
              <a:defRPr b="0" i="0">
                <a:latin typeface="Barlow" pitchFamily="2" charset="77"/>
              </a:defRPr>
            </a:lvl3pPr>
            <a:lvl4pPr>
              <a:buSzPct val="100000"/>
              <a:defRPr b="0" i="0">
                <a:latin typeface="Barlow" pitchFamily="2" charset="77"/>
              </a:defRPr>
            </a:lvl4pPr>
            <a:lvl5pPr>
              <a:buSzPct val="100000"/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32A4EE-B772-5F7C-540A-9385F2C38138}"/>
              </a:ext>
            </a:extLst>
          </p:cNvPr>
          <p:cNvSpPr>
            <a:spLocks noGrp="1"/>
          </p:cNvSpPr>
          <p:nvPr>
            <p:ph type="body" idx="31"/>
          </p:nvPr>
        </p:nvSpPr>
        <p:spPr>
          <a:xfrm>
            <a:off x="334793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662333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Wide_Sidebar (Right, 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8254EA-D081-0EB1-5468-7A18186AD4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AC60A-76B7-899D-4ECC-AFAF8AC45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8" name="Round Single Corner Rectangle 7">
            <a:extLst>
              <a:ext uri="{FF2B5EF4-FFF2-40B4-BE49-F238E27FC236}">
                <a16:creationId xmlns:a16="http://schemas.microsoft.com/office/drawing/2014/main" id="{FBBADFEF-F1BF-B0AA-9307-9732B23FBE8D}"/>
              </a:ext>
            </a:extLst>
          </p:cNvPr>
          <p:cNvSpPr/>
          <p:nvPr userDrawn="1"/>
        </p:nvSpPr>
        <p:spPr>
          <a:xfrm rot="10800000">
            <a:off x="7162800" y="-2"/>
            <a:ext cx="5029196" cy="6019802"/>
          </a:xfrm>
          <a:prstGeom prst="round1Rect">
            <a:avLst/>
          </a:prstGeom>
          <a:gradFill flip="none" rotWithShape="1">
            <a:gsLst>
              <a:gs pos="0">
                <a:srgbClr val="2E1F95">
                  <a:alpha val="74902"/>
                </a:srgbClr>
              </a:gs>
              <a:gs pos="5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429B987-AC58-2B4C-4D05-9DE8B2AF11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04126" y="484632"/>
            <a:ext cx="4244975" cy="804862"/>
          </a:xfrm>
        </p:spPr>
        <p:txBody>
          <a:bodyPr/>
          <a:lstStyle>
            <a:lvl1pPr>
              <a:lnSpc>
                <a:spcPts val="2940"/>
              </a:lnSpc>
              <a:spcBef>
                <a:spcPts val="0"/>
              </a:spcBef>
              <a:defRPr sz="3200" spc="-150">
                <a:solidFill>
                  <a:schemeClr val="bg2">
                    <a:lumMod val="10000"/>
                    <a:lumOff val="9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This is a two-line heading describing the below stats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D2B8C0B-39A9-8788-A76D-ECBA2CECA2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04126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6C78A898-DED0-C351-6636-72623027B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04126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0D0E4A70-1999-3C98-0D0C-1FCE104F50D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29435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3D791AB9-1517-04DD-B21C-0D56B88273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29435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F8B34928-8910-31B0-FEFD-A4CC2B0D92F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04126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8C435323-7B5E-6722-41E3-F8F767F8D0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04126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071768C4-189B-6397-C675-FC49F2D4B0C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29435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58F084-3B10-2B2E-2EA1-F5BE51FAD55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29435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DCF7797B-F77C-74C0-21DB-33C505E601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04126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0D8B9BE7-0C71-8B51-E9A3-0E8044437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04126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E930EDF6-951B-F0C6-176A-9FDBC94EA5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829435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DA8BFFE9-87D3-D346-0178-F5E4B3787DA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829435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56A743ED-8E84-0E8E-6EEA-B853DB1C942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04126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EFBE489C-14D1-DFEE-F5CB-AA74976636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04126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1804D527-C120-8973-A17D-4BCA2571FBC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29435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00E4E913-4FE4-3A16-5C7F-C62C7A89742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29435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16D93C-1C24-614D-CB26-3237D7E6EF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163" y="687588"/>
            <a:ext cx="6380824" cy="319945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4934F71-5050-4BCA-6FE1-17ABFA876B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2163" y="1185279"/>
            <a:ext cx="6380824" cy="56858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FC1F04C-5DC3-C52F-E1D1-C7B23F9A6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793" y="2139652"/>
            <a:ext cx="6386642" cy="3904488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buSzPct val="100000"/>
              <a:defRPr b="0" i="0">
                <a:latin typeface="Barlow" pitchFamily="2" charset="77"/>
              </a:defRPr>
            </a:lvl2pPr>
            <a:lvl3pPr>
              <a:buSzPct val="100000"/>
              <a:defRPr b="0" i="0">
                <a:latin typeface="Barlow" pitchFamily="2" charset="77"/>
              </a:defRPr>
            </a:lvl3pPr>
            <a:lvl4pPr>
              <a:buSzPct val="100000"/>
              <a:defRPr b="0" i="0">
                <a:latin typeface="Barlow" pitchFamily="2" charset="77"/>
              </a:defRPr>
            </a:lvl4pPr>
            <a:lvl5pPr>
              <a:buSzPct val="100000"/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32A4EE-B772-5F7C-540A-9385F2C38138}"/>
              </a:ext>
            </a:extLst>
          </p:cNvPr>
          <p:cNvSpPr>
            <a:spLocks noGrp="1"/>
          </p:cNvSpPr>
          <p:nvPr>
            <p:ph type="body" idx="31"/>
          </p:nvPr>
        </p:nvSpPr>
        <p:spPr>
          <a:xfrm>
            <a:off x="334793" y="1757304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753607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2_Tiles_Wide_Sidebar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8254EA-D081-0EB1-5468-7A18186AD4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AC60A-76B7-899D-4ECC-AFAF8AC45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7A72639-F107-847A-E22F-1937F1220A66}"/>
              </a:ext>
            </a:extLst>
          </p:cNvPr>
          <p:cNvSpPr/>
          <p:nvPr userDrawn="1"/>
        </p:nvSpPr>
        <p:spPr>
          <a:xfrm>
            <a:off x="8653478" y="342900"/>
            <a:ext cx="3200400" cy="5676900"/>
          </a:xfrm>
          <a:prstGeom prst="roundRect">
            <a:avLst>
              <a:gd name="adj" fmla="val 5155"/>
            </a:avLst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defTabSz="457200">
              <a:defRPr sz="2000" b="1" spc="0">
                <a:solidFill>
                  <a:srgbClr val="FDFDFD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000"/>
          </a:p>
        </p:txBody>
      </p:sp>
      <p:sp>
        <p:nvSpPr>
          <p:cNvPr id="8" name="Round Single Corner Rectangle 7">
            <a:extLst>
              <a:ext uri="{FF2B5EF4-FFF2-40B4-BE49-F238E27FC236}">
                <a16:creationId xmlns:a16="http://schemas.microsoft.com/office/drawing/2014/main" id="{FBBADFEF-F1BF-B0AA-9307-9732B23FBE8D}"/>
              </a:ext>
            </a:extLst>
          </p:cNvPr>
          <p:cNvSpPr/>
          <p:nvPr userDrawn="1"/>
        </p:nvSpPr>
        <p:spPr>
          <a:xfrm rot="10800000" flipH="1">
            <a:off x="0" y="-2"/>
            <a:ext cx="5029196" cy="6019802"/>
          </a:xfrm>
          <a:prstGeom prst="round1Rect">
            <a:avLst/>
          </a:prstGeom>
          <a:gradFill flip="none" rotWithShape="1">
            <a:gsLst>
              <a:gs pos="0">
                <a:srgbClr val="2E1F95">
                  <a:alpha val="74902"/>
                </a:srgbClr>
              </a:gs>
              <a:gs pos="5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18" name="Rectangle">
            <a:extLst>
              <a:ext uri="{FF2B5EF4-FFF2-40B4-BE49-F238E27FC236}">
                <a16:creationId xmlns:a16="http://schemas.microsoft.com/office/drawing/2014/main" id="{940B90DA-FD47-BDB4-9BF3-16663E5E2836}"/>
              </a:ext>
            </a:extLst>
          </p:cNvPr>
          <p:cNvSpPr/>
          <p:nvPr userDrawn="1"/>
        </p:nvSpPr>
        <p:spPr>
          <a:xfrm>
            <a:off x="5212077" y="342900"/>
            <a:ext cx="3200400" cy="5676900"/>
          </a:xfrm>
          <a:prstGeom prst="roundRect">
            <a:avLst>
              <a:gd name="adj" fmla="val 5155"/>
            </a:avLst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defTabSz="457200">
              <a:defRPr sz="2000" b="1" spc="0">
                <a:solidFill>
                  <a:srgbClr val="FDFDFD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00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FC6A7D0-9097-BE4E-6F59-94C1ABB4459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836359" y="581941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429B987-AC58-2B4C-4D05-9DE8B2AF11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326" y="484632"/>
            <a:ext cx="4244975" cy="804862"/>
          </a:xfrm>
        </p:spPr>
        <p:txBody>
          <a:bodyPr/>
          <a:lstStyle>
            <a:lvl1pPr>
              <a:lnSpc>
                <a:spcPts val="2940"/>
              </a:lnSpc>
              <a:spcBef>
                <a:spcPts val="0"/>
              </a:spcBef>
              <a:defRPr sz="3200" spc="-150">
                <a:solidFill>
                  <a:schemeClr val="bg2">
                    <a:lumMod val="10000"/>
                    <a:lumOff val="9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This is a two-line heading describing the below stats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D2B8C0B-39A9-8788-A76D-ECBA2CECA2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1326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6C78A898-DED0-C351-6636-72623027B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1326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0D0E4A70-1999-3C98-0D0C-1FCE104F50D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66635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3D791AB9-1517-04DD-B21C-0D56B88273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66635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F8B34928-8910-31B0-FEFD-A4CC2B0D92F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326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8C435323-7B5E-6722-41E3-F8F767F8D0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1326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071768C4-189B-6397-C675-FC49F2D4B0C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66635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58F084-3B10-2B2E-2EA1-F5BE51FAD55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66635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DCF7797B-F77C-74C0-21DB-33C505E601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1326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0D8B9BE7-0C71-8B51-E9A3-0E8044437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1326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E930EDF6-951B-F0C6-176A-9FDBC94EA5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66635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DA8BFFE9-87D3-D346-0178-F5E4B3787DA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666635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56A743ED-8E84-0E8E-6EEA-B853DB1C942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1326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EFBE489C-14D1-DFEE-F5CB-AA74976636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1326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1804D527-C120-8973-A17D-4BCA2571FBC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666635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00E4E913-4FE4-3A16-5C7F-C62C7A89742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66635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2126BA35-0A08-5E1C-816A-060F1EB084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6359" y="1579109"/>
            <a:ext cx="2827019" cy="50292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Content Placeholder 3">
            <a:extLst>
              <a:ext uri="{FF2B5EF4-FFF2-40B4-BE49-F238E27FC236}">
                <a16:creationId xmlns:a16="http://schemas.microsoft.com/office/drawing/2014/main" id="{A0A780BC-87C2-031C-83A7-C887AE489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36361" y="2164797"/>
            <a:ext cx="2827018" cy="3031933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6C63ABD6-00FB-3844-079F-9B2D738A2414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389099" y="581941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CE3465E5-6755-A5AE-4897-8ACE2DF9D4C5}"/>
              </a:ext>
            </a:extLst>
          </p:cNvPr>
          <p:cNvSpPr>
            <a:spLocks noGrp="1"/>
          </p:cNvSpPr>
          <p:nvPr>
            <p:ph type="body" idx="32"/>
          </p:nvPr>
        </p:nvSpPr>
        <p:spPr>
          <a:xfrm>
            <a:off x="5389099" y="1579109"/>
            <a:ext cx="2827019" cy="50292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Content Placeholder 3">
            <a:extLst>
              <a:ext uri="{FF2B5EF4-FFF2-40B4-BE49-F238E27FC236}">
                <a16:creationId xmlns:a16="http://schemas.microsoft.com/office/drawing/2014/main" id="{57C1CC17-6EE6-A1E1-C798-2EB5C4314E1B}"/>
              </a:ext>
            </a:extLst>
          </p:cNvPr>
          <p:cNvSpPr>
            <a:spLocks noGrp="1"/>
          </p:cNvSpPr>
          <p:nvPr>
            <p:ph sz="half" idx="33"/>
          </p:nvPr>
        </p:nvSpPr>
        <p:spPr>
          <a:xfrm>
            <a:off x="5389101" y="2164797"/>
            <a:ext cx="2827018" cy="3031933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145684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2_Tiles_Wide_Sidebar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8254EA-D081-0EB1-5468-7A18186AD4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AC60A-76B7-899D-4ECC-AFAF8AC45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7A72639-F107-847A-E22F-1937F1220A66}"/>
              </a:ext>
            </a:extLst>
          </p:cNvPr>
          <p:cNvSpPr/>
          <p:nvPr userDrawn="1"/>
        </p:nvSpPr>
        <p:spPr>
          <a:xfrm>
            <a:off x="342899" y="342900"/>
            <a:ext cx="3200400" cy="5676900"/>
          </a:xfrm>
          <a:prstGeom prst="roundRect">
            <a:avLst>
              <a:gd name="adj" fmla="val 5155"/>
            </a:avLst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defTabSz="457200">
              <a:defRPr sz="2000" b="1" spc="0">
                <a:solidFill>
                  <a:srgbClr val="FDFDFD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000"/>
          </a:p>
        </p:txBody>
      </p:sp>
      <p:sp>
        <p:nvSpPr>
          <p:cNvPr id="8" name="Round Single Corner Rectangle 7">
            <a:extLst>
              <a:ext uri="{FF2B5EF4-FFF2-40B4-BE49-F238E27FC236}">
                <a16:creationId xmlns:a16="http://schemas.microsoft.com/office/drawing/2014/main" id="{FBBADFEF-F1BF-B0AA-9307-9732B23FBE8D}"/>
              </a:ext>
            </a:extLst>
          </p:cNvPr>
          <p:cNvSpPr/>
          <p:nvPr userDrawn="1"/>
        </p:nvSpPr>
        <p:spPr>
          <a:xfrm rot="10800000">
            <a:off x="7162800" y="-2"/>
            <a:ext cx="5029196" cy="6019802"/>
          </a:xfrm>
          <a:prstGeom prst="round1Rect">
            <a:avLst/>
          </a:prstGeom>
          <a:gradFill flip="none" rotWithShape="1">
            <a:gsLst>
              <a:gs pos="0">
                <a:srgbClr val="2E1F95">
                  <a:alpha val="74902"/>
                </a:srgbClr>
              </a:gs>
              <a:gs pos="5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18" name="Rectangle">
            <a:extLst>
              <a:ext uri="{FF2B5EF4-FFF2-40B4-BE49-F238E27FC236}">
                <a16:creationId xmlns:a16="http://schemas.microsoft.com/office/drawing/2014/main" id="{940B90DA-FD47-BDB4-9BF3-16663E5E2836}"/>
              </a:ext>
            </a:extLst>
          </p:cNvPr>
          <p:cNvSpPr/>
          <p:nvPr userDrawn="1"/>
        </p:nvSpPr>
        <p:spPr>
          <a:xfrm>
            <a:off x="3779781" y="342900"/>
            <a:ext cx="3200400" cy="5676900"/>
          </a:xfrm>
          <a:prstGeom prst="roundRect">
            <a:avLst>
              <a:gd name="adj" fmla="val 5155"/>
            </a:avLst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defTabSz="457200">
              <a:defRPr sz="2000" b="1" spc="0">
                <a:solidFill>
                  <a:srgbClr val="FDFDFD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00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FC6A7D0-9097-BE4E-6F59-94C1ABB4459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5780" y="581941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429B987-AC58-2B4C-4D05-9DE8B2AF11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04126" y="484632"/>
            <a:ext cx="4244975" cy="804862"/>
          </a:xfrm>
        </p:spPr>
        <p:txBody>
          <a:bodyPr/>
          <a:lstStyle>
            <a:lvl1pPr>
              <a:lnSpc>
                <a:spcPts val="2940"/>
              </a:lnSpc>
              <a:spcBef>
                <a:spcPts val="0"/>
              </a:spcBef>
              <a:defRPr sz="3200" spc="-150">
                <a:solidFill>
                  <a:schemeClr val="bg2">
                    <a:lumMod val="10000"/>
                    <a:lumOff val="9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This is a two-line heading describing the below stats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D2B8C0B-39A9-8788-A76D-ECBA2CECA2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04126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6C78A898-DED0-C351-6636-72623027B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04126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0D0E4A70-1999-3C98-0D0C-1FCE104F50D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829435" y="1452868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3D791AB9-1517-04DD-B21C-0D56B88273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29435" y="1897930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F8B34928-8910-31B0-FEFD-A4CC2B0D92F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04126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8C435323-7B5E-6722-41E3-F8F767F8D0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04126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071768C4-189B-6397-C675-FC49F2D4B0C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29435" y="2442794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58F084-3B10-2B2E-2EA1-F5BE51FAD55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29435" y="2887855"/>
            <a:ext cx="1593850" cy="41783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DCF7797B-F77C-74C0-21DB-33C505E601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04126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0D8B9BE7-0C71-8B51-E9A3-0E8044437F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04126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E930EDF6-951B-F0C6-176A-9FDBC94EA5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829435" y="3432720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DA8BFFE9-87D3-D346-0178-F5E4B3787DA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829435" y="3877782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56A743ED-8E84-0E8E-6EEA-B853DB1C942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04126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EFBE489C-14D1-DFEE-F5CB-AA74976636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04126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1804D527-C120-8973-A17D-4BCA2571FBC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29435" y="4422645"/>
            <a:ext cx="1593850" cy="417834"/>
          </a:xfrm>
        </p:spPr>
        <p:txBody>
          <a:bodyPr/>
          <a:lstStyle>
            <a:lvl1pPr>
              <a:defRPr sz="3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Stat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00E4E913-4FE4-3A16-5C7F-C62C7A89742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29435" y="4867707"/>
            <a:ext cx="1593850" cy="41783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bg2">
                    <a:lumMod val="10000"/>
                    <a:lumOff val="90000"/>
                  </a:schemeClr>
                </a:solidFill>
              </a:defRPr>
            </a:lvl1pPr>
          </a:lstStyle>
          <a:p>
            <a:pPr lvl="0"/>
            <a:r>
              <a:rPr lang="en-US"/>
              <a:t>Stat description that can span two lines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2126BA35-0A08-5E1C-816A-060F1EB084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80" y="1579109"/>
            <a:ext cx="2827019" cy="50292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Content Placeholder 3">
            <a:extLst>
              <a:ext uri="{FF2B5EF4-FFF2-40B4-BE49-F238E27FC236}">
                <a16:creationId xmlns:a16="http://schemas.microsoft.com/office/drawing/2014/main" id="{A0A780BC-87C2-031C-83A7-C887AE489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782" y="2164797"/>
            <a:ext cx="2827018" cy="3031933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6C63ABD6-00FB-3844-079F-9B2D738A2414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3956803" y="581941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CE3465E5-6755-A5AE-4897-8ACE2DF9D4C5}"/>
              </a:ext>
            </a:extLst>
          </p:cNvPr>
          <p:cNvSpPr>
            <a:spLocks noGrp="1"/>
          </p:cNvSpPr>
          <p:nvPr>
            <p:ph type="body" idx="32"/>
          </p:nvPr>
        </p:nvSpPr>
        <p:spPr>
          <a:xfrm>
            <a:off x="3956803" y="1579109"/>
            <a:ext cx="2827019" cy="50292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Content Placeholder 3">
            <a:extLst>
              <a:ext uri="{FF2B5EF4-FFF2-40B4-BE49-F238E27FC236}">
                <a16:creationId xmlns:a16="http://schemas.microsoft.com/office/drawing/2014/main" id="{57C1CC17-6EE6-A1E1-C798-2EB5C4314E1B}"/>
              </a:ext>
            </a:extLst>
          </p:cNvPr>
          <p:cNvSpPr>
            <a:spLocks noGrp="1"/>
          </p:cNvSpPr>
          <p:nvPr>
            <p:ph sz="half" idx="33"/>
          </p:nvPr>
        </p:nvSpPr>
        <p:spPr>
          <a:xfrm>
            <a:off x="3956805" y="2164797"/>
            <a:ext cx="2827018" cy="3031933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3915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Agenda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FB4D54-822A-44AB-8959-9AA26B26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BDA822C-434F-9C51-84B5-984DAA3AD1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3" name="Picture Placeholder 12">
            <a:extLst>
              <a:ext uri="{FF2B5EF4-FFF2-40B4-BE49-F238E27FC236}">
                <a16:creationId xmlns:a16="http://schemas.microsoft.com/office/drawing/2014/main" id="{62F6D719-EC3F-4FB7-B3AE-B2EA6B58C76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87442" y="0"/>
            <a:ext cx="6004558" cy="6062663"/>
          </a:xfrm>
          <a:custGeom>
            <a:avLst/>
            <a:gdLst>
              <a:gd name="connsiteX0" fmla="*/ 1001307 w 6004558"/>
              <a:gd name="connsiteY0" fmla="*/ 0 h 6062663"/>
              <a:gd name="connsiteX1" fmla="*/ 2895598 w 6004558"/>
              <a:gd name="connsiteY1" fmla="*/ 0 h 6062663"/>
              <a:gd name="connsiteX2" fmla="*/ 5003884 w 6004558"/>
              <a:gd name="connsiteY2" fmla="*/ 0 h 6062663"/>
              <a:gd name="connsiteX3" fmla="*/ 6004558 w 6004558"/>
              <a:gd name="connsiteY3" fmla="*/ 0 h 6062663"/>
              <a:gd name="connsiteX4" fmla="*/ 6004558 w 6004558"/>
              <a:gd name="connsiteY4" fmla="*/ 1 h 6062663"/>
              <a:gd name="connsiteX5" fmla="*/ 6004558 w 6004558"/>
              <a:gd name="connsiteY5" fmla="*/ 1000674 h 6062663"/>
              <a:gd name="connsiteX6" fmla="*/ 6004558 w 6004558"/>
              <a:gd name="connsiteY6" fmla="*/ 1818641 h 6062663"/>
              <a:gd name="connsiteX7" fmla="*/ 6004558 w 6004558"/>
              <a:gd name="connsiteY7" fmla="*/ 5061989 h 6062663"/>
              <a:gd name="connsiteX8" fmla="*/ 6004558 w 6004558"/>
              <a:gd name="connsiteY8" fmla="*/ 6062663 h 6062663"/>
              <a:gd name="connsiteX9" fmla="*/ 5003884 w 6004558"/>
              <a:gd name="connsiteY9" fmla="*/ 6062663 h 6062663"/>
              <a:gd name="connsiteX10" fmla="*/ 2895598 w 6004558"/>
              <a:gd name="connsiteY10" fmla="*/ 6062663 h 6062663"/>
              <a:gd name="connsiteX11" fmla="*/ 1001307 w 6004558"/>
              <a:gd name="connsiteY11" fmla="*/ 6062663 h 6062663"/>
              <a:gd name="connsiteX12" fmla="*/ 633 w 6004558"/>
              <a:gd name="connsiteY12" fmla="*/ 5061989 h 6062663"/>
              <a:gd name="connsiteX13" fmla="*/ 633 w 6004558"/>
              <a:gd name="connsiteY13" fmla="*/ 1818641 h 6062663"/>
              <a:gd name="connsiteX14" fmla="*/ 0 w 6004558"/>
              <a:gd name="connsiteY14" fmla="*/ 1818641 h 6062663"/>
              <a:gd name="connsiteX15" fmla="*/ 0 w 6004558"/>
              <a:gd name="connsiteY15" fmla="*/ 1 h 6062663"/>
              <a:gd name="connsiteX16" fmla="*/ 1001289 w 6004558"/>
              <a:gd name="connsiteY16" fmla="*/ 1 h 606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04558" h="6062663">
                <a:moveTo>
                  <a:pt x="1001307" y="0"/>
                </a:moveTo>
                <a:lnTo>
                  <a:pt x="2895598" y="0"/>
                </a:lnTo>
                <a:lnTo>
                  <a:pt x="5003884" y="0"/>
                </a:lnTo>
                <a:lnTo>
                  <a:pt x="6004558" y="0"/>
                </a:lnTo>
                <a:lnTo>
                  <a:pt x="6004558" y="1"/>
                </a:lnTo>
                <a:lnTo>
                  <a:pt x="6004558" y="1000674"/>
                </a:lnTo>
                <a:lnTo>
                  <a:pt x="6004558" y="1818641"/>
                </a:lnTo>
                <a:lnTo>
                  <a:pt x="6004558" y="5061989"/>
                </a:lnTo>
                <a:lnTo>
                  <a:pt x="6004558" y="6062663"/>
                </a:lnTo>
                <a:lnTo>
                  <a:pt x="5003884" y="6062663"/>
                </a:lnTo>
                <a:lnTo>
                  <a:pt x="2895598" y="6062663"/>
                </a:lnTo>
                <a:lnTo>
                  <a:pt x="1001307" y="6062663"/>
                </a:lnTo>
                <a:cubicBezTo>
                  <a:pt x="448650" y="6062663"/>
                  <a:pt x="633" y="5614646"/>
                  <a:pt x="633" y="5061989"/>
                </a:cubicBezTo>
                <a:lnTo>
                  <a:pt x="633" y="1818641"/>
                </a:lnTo>
                <a:lnTo>
                  <a:pt x="0" y="1818641"/>
                </a:lnTo>
                <a:lnTo>
                  <a:pt x="0" y="1"/>
                </a:lnTo>
                <a:lnTo>
                  <a:pt x="1001289" y="1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BBF4D23-CA45-A354-AAD1-15213D5912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792" y="678781"/>
            <a:ext cx="5349452" cy="330869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B18363A-0D36-94FD-1150-3EE07CF361F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34793" y="2005667"/>
            <a:ext cx="5350046" cy="3332816"/>
          </a:xfrm>
        </p:spPr>
        <p:txBody>
          <a:bodyPr/>
          <a:lstStyle>
            <a:lvl1pPr marL="342900" indent="-342900">
              <a:buClr>
                <a:schemeClr val="accent2"/>
              </a:buClr>
              <a:buFont typeface="+mj-lt"/>
              <a:buAutoNum type="arabicPeriod"/>
              <a:defRPr sz="1800" b="0" i="0">
                <a:solidFill>
                  <a:schemeClr val="bg2"/>
                </a:solidFill>
                <a:latin typeface="Barlow" pitchFamily="2" charset="77"/>
              </a:defRPr>
            </a:lvl1pPr>
            <a:lvl3pPr marL="349250" indent="0">
              <a:buFont typeface="+mj-lt"/>
              <a:buNone/>
              <a:tabLst/>
              <a:defRPr b="0" i="0">
                <a:latin typeface="Barlow Medium" pitchFamily="2" charset="77"/>
              </a:defRPr>
            </a:lvl3pPr>
          </a:lstStyle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</p:txBody>
      </p:sp>
    </p:spTree>
    <p:extLst>
      <p:ext uri="{BB962C8B-B14F-4D97-AF65-F5344CB8AC3E}">
        <p14:creationId xmlns:p14="http://schemas.microsoft.com/office/powerpoint/2010/main" val="111528150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2_Tiles+Icons+Image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21724FE-21C1-5CF6-DBE9-A97121A4C810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0" y="0"/>
            <a:ext cx="12192000" cy="373062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100F8B-1868-727B-9B29-83C0025AAF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C3FF8-0866-F9B8-2606-B82818023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B2B83DB-D584-B43D-137F-17DF4C7C1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409567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3D925F56-F55F-C2F2-DD5A-3AE8300FA6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44671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bg2">
                    <a:lumMod val="10000"/>
                    <a:lumOff val="90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530685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3_Tiles+Duo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FB4D54-822A-44AB-8959-9AA26B26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7D858B1-C2A4-AED8-F272-3979BFDB6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7544"/>
            <a:ext cx="11521440" cy="32512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BDA822C-434F-9C51-84B5-984DAA3AD1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4" name="Grad Fill">
            <a:extLst>
              <a:ext uri="{FF2B5EF4-FFF2-40B4-BE49-F238E27FC236}">
                <a16:creationId xmlns:a16="http://schemas.microsoft.com/office/drawing/2014/main" id="{1B6919E5-B506-4B36-9314-1396C000E873}"/>
              </a:ext>
            </a:extLst>
          </p:cNvPr>
          <p:cNvSpPr>
            <a:spLocks/>
          </p:cNvSpPr>
          <p:nvPr userDrawn="1"/>
        </p:nvSpPr>
        <p:spPr>
          <a:xfrm rot="10800000">
            <a:off x="335366" y="1584929"/>
            <a:ext cx="3566160" cy="4686300"/>
          </a:xfrm>
          <a:prstGeom prst="roundRect">
            <a:avLst>
              <a:gd name="adj" fmla="val 6788"/>
            </a:avLst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99000">
                <a:schemeClr val="bg1">
                  <a:alpha val="75000"/>
                </a:schemeClr>
              </a:gs>
            </a:gsLst>
            <a:path path="circle">
              <a:fillToRect r="100000" b="100000"/>
            </a:path>
          </a:gradFill>
          <a:ln w="12700">
            <a:solidFill>
              <a:schemeClr val="accent2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7" name="Grad Fill">
            <a:extLst>
              <a:ext uri="{FF2B5EF4-FFF2-40B4-BE49-F238E27FC236}">
                <a16:creationId xmlns:a16="http://schemas.microsoft.com/office/drawing/2014/main" id="{DCBA56B7-9EB3-F292-9057-922139E8DC3F}"/>
              </a:ext>
            </a:extLst>
          </p:cNvPr>
          <p:cNvSpPr>
            <a:spLocks/>
          </p:cNvSpPr>
          <p:nvPr userDrawn="1"/>
        </p:nvSpPr>
        <p:spPr>
          <a:xfrm rot="10800000">
            <a:off x="4310598" y="1584929"/>
            <a:ext cx="3566160" cy="4686300"/>
          </a:xfrm>
          <a:prstGeom prst="roundRect">
            <a:avLst>
              <a:gd name="adj" fmla="val 6788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99000">
                <a:schemeClr val="bg1">
                  <a:alpha val="75000"/>
                </a:schemeClr>
              </a:gs>
            </a:gsLst>
            <a:path path="circle">
              <a:fillToRect r="100000" b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9" name="Grad Fill">
            <a:extLst>
              <a:ext uri="{FF2B5EF4-FFF2-40B4-BE49-F238E27FC236}">
                <a16:creationId xmlns:a16="http://schemas.microsoft.com/office/drawing/2014/main" id="{87AE10CA-96CE-BD79-8F08-22F6FB4A13B5}"/>
              </a:ext>
            </a:extLst>
          </p:cNvPr>
          <p:cNvSpPr>
            <a:spLocks/>
          </p:cNvSpPr>
          <p:nvPr userDrawn="1"/>
        </p:nvSpPr>
        <p:spPr>
          <a:xfrm rot="10800000">
            <a:off x="8295457" y="1584929"/>
            <a:ext cx="3566160" cy="4686300"/>
          </a:xfrm>
          <a:prstGeom prst="roundRect">
            <a:avLst>
              <a:gd name="adj" fmla="val 6788"/>
            </a:avLst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98000">
                <a:schemeClr val="bg1">
                  <a:alpha val="75000"/>
                </a:schemeClr>
              </a:gs>
            </a:gsLst>
            <a:path path="circle">
              <a:fillToRect r="100000" b="100000"/>
            </a:path>
          </a:gradFill>
          <a:ln w="12700">
            <a:solidFill>
              <a:schemeClr val="accent3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E6D227D-F9DD-CC3D-9796-3DC7ED6F8E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0" y="1189642"/>
            <a:ext cx="11521440" cy="27241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Content Placeholder 29">
            <a:extLst>
              <a:ext uri="{FF2B5EF4-FFF2-40B4-BE49-F238E27FC236}">
                <a16:creationId xmlns:a16="http://schemas.microsoft.com/office/drawing/2014/main" id="{15F6B8AE-418C-FFC5-2AAC-5B8B066AFB8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450746" y="3960813"/>
            <a:ext cx="3567112" cy="2065337"/>
          </a:xfrm>
        </p:spPr>
        <p:txBody>
          <a:bodyPr lIns="182880" rIns="182880" anchor="ctr"/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800" b="0" i="1">
                <a:solidFill>
                  <a:schemeClr val="bg1"/>
                </a:solidFill>
                <a:latin typeface="Barlow Medium" pitchFamily="2" charset="77"/>
              </a:defRPr>
            </a:lvl1pPr>
          </a:lstStyle>
          <a:p>
            <a:pPr lvl="0"/>
            <a:r>
              <a:rPr lang="en-US" b="0" i="1">
                <a:latin typeface="Barlow Medium" pitchFamily="2" charset="77"/>
              </a:rPr>
              <a:t>Callout 1</a:t>
            </a:r>
          </a:p>
          <a:p>
            <a:pPr lvl="0"/>
            <a:r>
              <a:rPr lang="en-US" b="0" i="1">
                <a:latin typeface="Barlow Medium" pitchFamily="2" charset="77"/>
              </a:rPr>
              <a:t>Callout 2</a:t>
            </a:r>
          </a:p>
          <a:p>
            <a:pPr lvl="0"/>
            <a:r>
              <a:rPr lang="en-US" b="0" i="1">
                <a:latin typeface="Barlow Medium" pitchFamily="2" charset="77"/>
              </a:rPr>
              <a:t>Callout 3</a:t>
            </a:r>
          </a:p>
          <a:p>
            <a:pPr lvl="0"/>
            <a:r>
              <a:rPr lang="en-US" b="0" i="1">
                <a:latin typeface="Barlow Medium" pitchFamily="2" charset="77"/>
              </a:rPr>
              <a:t>Callout 4</a:t>
            </a:r>
            <a:endParaRPr lang="en-US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E8DD000B-C94C-143A-7EAF-B4E623D263A4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8619432" y="2328132"/>
            <a:ext cx="2918210" cy="1471473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EA21475-216E-0989-70D5-4EBD2664D4A1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8619432" y="1931315"/>
            <a:ext cx="2918210" cy="31303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Content Placeholder 29">
            <a:extLst>
              <a:ext uri="{FF2B5EF4-FFF2-40B4-BE49-F238E27FC236}">
                <a16:creationId xmlns:a16="http://schemas.microsoft.com/office/drawing/2014/main" id="{230E7C1B-3B93-3E59-A38D-6ABC5AA0CD8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468245" y="3958861"/>
            <a:ext cx="3567112" cy="2065337"/>
          </a:xfrm>
        </p:spPr>
        <p:txBody>
          <a:bodyPr lIns="182880" rIns="182880" anchor="ctr"/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800" b="0" i="1">
                <a:solidFill>
                  <a:schemeClr val="bg1"/>
                </a:solidFill>
                <a:latin typeface="Barlow Medium" pitchFamily="2" charset="77"/>
              </a:defRPr>
            </a:lvl1pPr>
          </a:lstStyle>
          <a:p>
            <a:pPr lvl="0"/>
            <a:r>
              <a:rPr lang="en-US" b="0" i="1">
                <a:latin typeface="Barlow Medium" pitchFamily="2" charset="77"/>
              </a:rPr>
              <a:t>Callout 1</a:t>
            </a:r>
          </a:p>
          <a:p>
            <a:pPr lvl="0"/>
            <a:r>
              <a:rPr lang="en-US" b="0" i="1">
                <a:latin typeface="Barlow Medium" pitchFamily="2" charset="77"/>
              </a:rPr>
              <a:t>Callout 2</a:t>
            </a:r>
          </a:p>
          <a:p>
            <a:pPr lvl="0"/>
            <a:r>
              <a:rPr lang="en-US" b="0" i="1">
                <a:latin typeface="Barlow Medium" pitchFamily="2" charset="77"/>
              </a:rPr>
              <a:t>Callout 3</a:t>
            </a:r>
          </a:p>
          <a:p>
            <a:pPr lvl="0"/>
            <a:r>
              <a:rPr lang="en-US" b="0" i="1">
                <a:latin typeface="Barlow Medium" pitchFamily="2" charset="77"/>
              </a:rPr>
              <a:t>Callout 4</a:t>
            </a:r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21D62F3A-0354-2648-26B3-83DD06E03F9D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634572" y="1931315"/>
            <a:ext cx="2918210" cy="31303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8689A393-BA98-6271-02E3-6EC52D60DEB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634572" y="2328132"/>
            <a:ext cx="2918210" cy="1471473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EE9716B7-F346-8BB9-7D17-60EF3ECDADC3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87363" y="3960813"/>
            <a:ext cx="3567112" cy="2065337"/>
          </a:xfrm>
        </p:spPr>
        <p:txBody>
          <a:bodyPr lIns="182880" rIns="182880" anchor="ctr"/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800" b="0" i="1">
                <a:solidFill>
                  <a:schemeClr val="bg1"/>
                </a:solidFill>
                <a:latin typeface="Barlow Medium" pitchFamily="2" charset="77"/>
              </a:defRPr>
            </a:lvl1pPr>
          </a:lstStyle>
          <a:p>
            <a:pPr lvl="0"/>
            <a:r>
              <a:rPr lang="en-US" b="0" i="1">
                <a:latin typeface="Barlow Medium" pitchFamily="2" charset="77"/>
              </a:rPr>
              <a:t>Callout 1</a:t>
            </a:r>
          </a:p>
          <a:p>
            <a:pPr lvl="0"/>
            <a:r>
              <a:rPr lang="en-US" b="0" i="1">
                <a:latin typeface="Barlow Medium" pitchFamily="2" charset="77"/>
              </a:rPr>
              <a:t>Callout 2</a:t>
            </a:r>
          </a:p>
          <a:p>
            <a:pPr lvl="0"/>
            <a:r>
              <a:rPr lang="en-US" b="0" i="1">
                <a:latin typeface="Barlow Medium" pitchFamily="2" charset="77"/>
              </a:rPr>
              <a:t>Callout 3</a:t>
            </a:r>
          </a:p>
          <a:p>
            <a:pPr lvl="0"/>
            <a:r>
              <a:rPr lang="en-US" b="0" i="1">
                <a:latin typeface="Barlow Medium" pitchFamily="2" charset="77"/>
              </a:rPr>
              <a:t>Callout 4</a:t>
            </a:r>
            <a:endParaRPr lang="en-US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F32DF093-E43B-1CCD-1342-68C5C3BF2B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340" y="2328132"/>
            <a:ext cx="2918210" cy="1471473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A094DD8E-CB58-86EA-B806-E21C038A9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9340" y="1931315"/>
            <a:ext cx="2918210" cy="31303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688522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4_Tiles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0F8244-4A1C-4561-6A6E-E583CBC652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97A41-7B19-6E1A-7A86-BED33CCAD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A6EB43C-497D-F4D1-8916-F7933EB7A487}"/>
              </a:ext>
            </a:extLst>
          </p:cNvPr>
          <p:cNvSpPr>
            <a:spLocks/>
          </p:cNvSpPr>
          <p:nvPr userDrawn="1"/>
        </p:nvSpPr>
        <p:spPr>
          <a:xfrm rot="10800000">
            <a:off x="6198873" y="1573601"/>
            <a:ext cx="2736337" cy="4686300"/>
          </a:xfrm>
          <a:prstGeom prst="roundRect">
            <a:avLst>
              <a:gd name="adj" fmla="val 6788"/>
            </a:avLst>
          </a:prstGeom>
          <a:gradFill flip="none" rotWithShape="1">
            <a:gsLst>
              <a:gs pos="0">
                <a:schemeClr val="accent3">
                  <a:lumMod val="20000"/>
                  <a:lumOff val="80000"/>
                </a:schemeClr>
              </a:gs>
              <a:gs pos="99000">
                <a:schemeClr val="bg1">
                  <a:alpha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solidFill>
              <a:schemeClr val="accent3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6275AD1-686E-30F9-54BC-1FCF954E9285}"/>
              </a:ext>
            </a:extLst>
          </p:cNvPr>
          <p:cNvSpPr>
            <a:spLocks/>
          </p:cNvSpPr>
          <p:nvPr userDrawn="1"/>
        </p:nvSpPr>
        <p:spPr>
          <a:xfrm rot="10800000">
            <a:off x="3274316" y="1573601"/>
            <a:ext cx="2736337" cy="4686300"/>
          </a:xfrm>
          <a:prstGeom prst="roundRect">
            <a:avLst>
              <a:gd name="adj" fmla="val 6788"/>
            </a:avLst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98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BA901E8-06DD-EBF5-91BE-78485132C068}"/>
              </a:ext>
            </a:extLst>
          </p:cNvPr>
          <p:cNvSpPr>
            <a:spLocks/>
          </p:cNvSpPr>
          <p:nvPr userDrawn="1"/>
        </p:nvSpPr>
        <p:spPr>
          <a:xfrm rot="10800000">
            <a:off x="9123429" y="1573602"/>
            <a:ext cx="2736337" cy="4686300"/>
          </a:xfrm>
          <a:prstGeom prst="roundRect">
            <a:avLst>
              <a:gd name="adj" fmla="val 6788"/>
            </a:avLst>
          </a:prstGeom>
          <a:gradFill flip="none" rotWithShape="1">
            <a:gsLst>
              <a:gs pos="0">
                <a:schemeClr val="accent4">
                  <a:lumMod val="20000"/>
                  <a:lumOff val="80000"/>
                </a:schemeClr>
              </a:gs>
              <a:gs pos="99000">
                <a:schemeClr val="bg1">
                  <a:alpha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solidFill>
              <a:schemeClr val="accent4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F5F2592-7E34-5898-44E9-32F7AD4F98BB}"/>
              </a:ext>
            </a:extLst>
          </p:cNvPr>
          <p:cNvSpPr>
            <a:spLocks/>
          </p:cNvSpPr>
          <p:nvPr userDrawn="1"/>
        </p:nvSpPr>
        <p:spPr>
          <a:xfrm rot="10800000">
            <a:off x="349759" y="1573601"/>
            <a:ext cx="2736337" cy="4686300"/>
          </a:xfrm>
          <a:prstGeom prst="roundRect">
            <a:avLst>
              <a:gd name="adj" fmla="val 6788"/>
            </a:avLst>
          </a:prstGeo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99000">
                <a:schemeClr val="bg1">
                  <a:alpha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solidFill>
              <a:schemeClr val="accent2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523EE48-E5DF-2947-C751-946FC9A2F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7544"/>
            <a:ext cx="11521440" cy="32512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0CAACC7-EBB2-B92B-3DA1-5792DDCE26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0" y="1189642"/>
            <a:ext cx="11521440" cy="272417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510EF7A-CFA7-53B1-B99A-15E0392FCB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0250" y="2472780"/>
            <a:ext cx="2315354" cy="1471473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F95CD98E-DD87-0E9A-340C-03A8840AE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0250" y="1908168"/>
            <a:ext cx="2315354" cy="45307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D439F00-FEF5-079B-AE6F-B47F9982EDA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484807" y="4478908"/>
            <a:ext cx="2315354" cy="1471473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E5DE585-F501-F504-2256-C3BDADB30C5C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3484807" y="3914296"/>
            <a:ext cx="2315354" cy="45307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6A53369-5459-7B6D-3708-30D4B82C6E7B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409364" y="2472780"/>
            <a:ext cx="2315354" cy="1471473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64C4197-4F34-F081-CBF6-02F075E79F40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6409364" y="1908168"/>
            <a:ext cx="2315354" cy="45307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6ED4C904-F50F-670A-6B54-4BC152BC40F2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9333920" y="4478908"/>
            <a:ext cx="2315354" cy="1471473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457C59-3317-6C11-9846-C5BA8376791C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9333920" y="3914296"/>
            <a:ext cx="2315354" cy="45307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007476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3_Tiles+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747228-DA69-3B2E-66D9-3293B6B58AD8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3" t="369" r="8608" b="14856"/>
          <a:stretch/>
        </p:blipFill>
        <p:spPr>
          <a:xfrm rot="10800000" flipH="1">
            <a:off x="0" y="710762"/>
            <a:ext cx="12192000" cy="66092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40D976-105B-1B18-8AC2-F58CDEDE3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38641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D1CAB-922F-0FCE-EDDE-7AEA05EF84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1CAB55-5CA0-0038-56A6-3D7B498F9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14AFE792-963B-EE60-5B1F-551834085673}"/>
              </a:ext>
            </a:extLst>
          </p:cNvPr>
          <p:cNvSpPr/>
          <p:nvPr userDrawn="1"/>
        </p:nvSpPr>
        <p:spPr>
          <a:xfrm>
            <a:off x="337587" y="1564721"/>
            <a:ext cx="3657600" cy="4445895"/>
          </a:xfrm>
          <a:prstGeom prst="roundRect">
            <a:avLst>
              <a:gd name="adj" fmla="val 5155"/>
            </a:avLst>
          </a:prstGeom>
          <a:gradFill flip="none" rotWithShape="1"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defTabSz="457200">
              <a:defRPr sz="2000" b="1" spc="0">
                <a:solidFill>
                  <a:srgbClr val="FDFDFD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000"/>
          </a:p>
        </p:txBody>
      </p:sp>
      <p:sp>
        <p:nvSpPr>
          <p:cNvPr id="9" name="Rectangle">
            <a:extLst>
              <a:ext uri="{FF2B5EF4-FFF2-40B4-BE49-F238E27FC236}">
                <a16:creationId xmlns:a16="http://schemas.microsoft.com/office/drawing/2014/main" id="{6B1433BD-AC5A-FDA5-0273-DD61781F661E}"/>
              </a:ext>
            </a:extLst>
          </p:cNvPr>
          <p:cNvSpPr/>
          <p:nvPr userDrawn="1"/>
        </p:nvSpPr>
        <p:spPr>
          <a:xfrm>
            <a:off x="4267200" y="1564721"/>
            <a:ext cx="3657600" cy="4445895"/>
          </a:xfrm>
          <a:prstGeom prst="roundRect">
            <a:avLst>
              <a:gd name="adj" fmla="val 5155"/>
            </a:avLst>
          </a:prstGeom>
          <a:gradFill flip="none" rotWithShape="1"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defTabSz="457200">
              <a:defRPr sz="2000" b="1" spc="0">
                <a:solidFill>
                  <a:srgbClr val="FDFDFD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000"/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EBAFBDF8-4E14-BB33-C806-C8252F503927}"/>
              </a:ext>
            </a:extLst>
          </p:cNvPr>
          <p:cNvSpPr/>
          <p:nvPr userDrawn="1"/>
        </p:nvSpPr>
        <p:spPr>
          <a:xfrm>
            <a:off x="8191500" y="1564721"/>
            <a:ext cx="3657600" cy="4445895"/>
          </a:xfrm>
          <a:prstGeom prst="roundRect">
            <a:avLst>
              <a:gd name="adj" fmla="val 5155"/>
            </a:avLst>
          </a:prstGeom>
          <a:gradFill flip="none" rotWithShape="1"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  <a:tileRect r="-100000" b="-100000"/>
          </a:gradFill>
          <a:ln w="127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defTabSz="457200">
              <a:defRPr sz="2000" b="1" spc="0">
                <a:solidFill>
                  <a:srgbClr val="FDFDFD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000"/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6C5B0C62-AA55-F163-24F3-4503818BD980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51385" y="1837762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D64B1E5-6078-8274-1AA7-6ECD2750C031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551385" y="2858397"/>
            <a:ext cx="3230005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D6BF9DAF-EA0E-2243-29EE-E7DA25D72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1385" y="3424592"/>
            <a:ext cx="3230005" cy="205692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6C5CB167-DEB7-C783-6008-F3B7FDCF14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4486777" y="1837762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9FD0A17-9ACC-9CB7-8002-00A5C38485CE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4486777" y="2858397"/>
            <a:ext cx="3230005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4ABE0733-6009-9FE2-0BB3-35B93D2DC764}"/>
              </a:ext>
            </a:extLst>
          </p:cNvPr>
          <p:cNvSpPr>
            <a:spLocks noGrp="1"/>
          </p:cNvSpPr>
          <p:nvPr>
            <p:ph sz="half" idx="37"/>
          </p:nvPr>
        </p:nvSpPr>
        <p:spPr>
          <a:xfrm>
            <a:off x="4486777" y="3424592"/>
            <a:ext cx="3230005" cy="205692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Picture Placeholder 7">
            <a:extLst>
              <a:ext uri="{FF2B5EF4-FFF2-40B4-BE49-F238E27FC236}">
                <a16:creationId xmlns:a16="http://schemas.microsoft.com/office/drawing/2014/main" id="{552CFB81-04DD-D821-19B8-FE07D9EE8A54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399020" y="1837762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A610B4F5-863B-A74A-7584-009BF96A61F6}"/>
              </a:ext>
            </a:extLst>
          </p:cNvPr>
          <p:cNvSpPr>
            <a:spLocks noGrp="1"/>
          </p:cNvSpPr>
          <p:nvPr>
            <p:ph type="body" idx="39"/>
          </p:nvPr>
        </p:nvSpPr>
        <p:spPr>
          <a:xfrm>
            <a:off x="8399020" y="2858397"/>
            <a:ext cx="3230005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EF7060C6-C0AB-7F50-0C75-3564813241F5}"/>
              </a:ext>
            </a:extLst>
          </p:cNvPr>
          <p:cNvSpPr>
            <a:spLocks noGrp="1"/>
          </p:cNvSpPr>
          <p:nvPr>
            <p:ph sz="half" idx="40"/>
          </p:nvPr>
        </p:nvSpPr>
        <p:spPr>
          <a:xfrm>
            <a:off x="8399020" y="3424592"/>
            <a:ext cx="3230005" cy="2056927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3A8C2AF1-000B-D3B3-BC86-109626944E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3"/>
            <a:ext cx="11503211" cy="268844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31011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4_Tiles+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747228-DA69-3B2E-66D9-3293B6B58AD8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3" t="369" r="8608" b="14856"/>
          <a:stretch/>
        </p:blipFill>
        <p:spPr>
          <a:xfrm rot="10800000" flipH="1">
            <a:off x="0" y="710762"/>
            <a:ext cx="12192000" cy="6609204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7207D543-3E8F-2F29-8944-3537C51831EA}"/>
              </a:ext>
            </a:extLst>
          </p:cNvPr>
          <p:cNvGrpSpPr/>
          <p:nvPr userDrawn="1"/>
        </p:nvGrpSpPr>
        <p:grpSpPr>
          <a:xfrm>
            <a:off x="340775" y="1274081"/>
            <a:ext cx="11510450" cy="4935183"/>
            <a:chOff x="349358" y="1378256"/>
            <a:chExt cx="11510450" cy="4935183"/>
          </a:xfrm>
        </p:grpSpPr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DEDAF35-F255-581B-07BE-3A15A8A1A079}"/>
                </a:ext>
              </a:extLst>
            </p:cNvPr>
            <p:cNvSpPr/>
            <p:nvPr userDrawn="1"/>
          </p:nvSpPr>
          <p:spPr>
            <a:xfrm>
              <a:off x="3271775" y="1412255"/>
              <a:ext cx="2743200" cy="4901184"/>
            </a:xfrm>
            <a:prstGeom prst="roundRect">
              <a:avLst>
                <a:gd name="adj" fmla="val 5155"/>
              </a:avLst>
            </a:prstGeom>
            <a:gradFill flip="none" rotWithShape="1"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  <a:tileRect r="-100000" b="-100000"/>
            </a:gradFill>
            <a:ln w="12700">
              <a:solidFill>
                <a:schemeClr val="accent1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457200">
                <a:defRPr sz="2000" b="1" spc="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 sz="1000"/>
            </a:p>
          </p:txBody>
        </p:sp>
        <p:sp>
          <p:nvSpPr>
            <p:cNvPr id="8" name="Rectangle">
              <a:extLst>
                <a:ext uri="{FF2B5EF4-FFF2-40B4-BE49-F238E27FC236}">
                  <a16:creationId xmlns:a16="http://schemas.microsoft.com/office/drawing/2014/main" id="{970D1B68-C037-2B23-5D9B-653E6D44854E}"/>
                </a:ext>
              </a:extLst>
            </p:cNvPr>
            <p:cNvSpPr/>
            <p:nvPr userDrawn="1"/>
          </p:nvSpPr>
          <p:spPr>
            <a:xfrm>
              <a:off x="6194192" y="1412256"/>
              <a:ext cx="2743200" cy="4897967"/>
            </a:xfrm>
            <a:prstGeom prst="roundRect">
              <a:avLst>
                <a:gd name="adj" fmla="val 5155"/>
              </a:avLst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 w="12700">
              <a:solidFill>
                <a:schemeClr val="accent1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457200">
                <a:defRPr sz="2000" b="1" spc="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 sz="1000"/>
            </a:p>
          </p:txBody>
        </p:sp>
        <p:sp>
          <p:nvSpPr>
            <p:cNvPr id="10" name="Rectangle">
              <a:extLst>
                <a:ext uri="{FF2B5EF4-FFF2-40B4-BE49-F238E27FC236}">
                  <a16:creationId xmlns:a16="http://schemas.microsoft.com/office/drawing/2014/main" id="{101C919D-20A0-7B17-4F63-17595A2CECA1}"/>
                </a:ext>
              </a:extLst>
            </p:cNvPr>
            <p:cNvSpPr/>
            <p:nvPr userDrawn="1"/>
          </p:nvSpPr>
          <p:spPr>
            <a:xfrm>
              <a:off x="9116608" y="1412256"/>
              <a:ext cx="2743200" cy="4897967"/>
            </a:xfrm>
            <a:prstGeom prst="roundRect">
              <a:avLst>
                <a:gd name="adj" fmla="val 5155"/>
              </a:avLst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 w="12700">
              <a:solidFill>
                <a:schemeClr val="accent1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457200">
                <a:defRPr sz="2000" b="1" spc="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 sz="1000"/>
            </a:p>
          </p:txBody>
        </p:sp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66F4FDEC-0F07-8F49-F3C0-AAA8C133EACF}"/>
                </a:ext>
              </a:extLst>
            </p:cNvPr>
            <p:cNvSpPr/>
            <p:nvPr userDrawn="1"/>
          </p:nvSpPr>
          <p:spPr>
            <a:xfrm>
              <a:off x="349358" y="1378256"/>
              <a:ext cx="2743200" cy="4901184"/>
            </a:xfrm>
            <a:prstGeom prst="roundRect">
              <a:avLst>
                <a:gd name="adj" fmla="val 5155"/>
              </a:avLst>
            </a:prstGeom>
            <a:gradFill flip="none" rotWithShape="1"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  <a:tileRect r="-100000" b="-100000"/>
            </a:gradFill>
            <a:ln w="12700">
              <a:solidFill>
                <a:schemeClr val="accent1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457200">
                <a:defRPr sz="2000" b="1" spc="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 sz="100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D1CAB-922F-0FCE-EDDE-7AEA05EF84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1CAB55-5CA0-0038-56A6-3D7B498F9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6C5B0C62-AA55-F163-24F3-4503818BD980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51385" y="1733587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D64B1E5-6078-8274-1AA7-6ECD2750C031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551386" y="2754222"/>
            <a:ext cx="2307562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</a:t>
            </a:r>
            <a:br>
              <a:rPr lang="en-US"/>
            </a:br>
            <a:r>
              <a:rPr lang="en-US"/>
              <a:t>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D6BF9DAF-EA0E-2243-29EE-E7DA25D72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1386" y="3320417"/>
            <a:ext cx="2307562" cy="2397474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itle 34">
            <a:extLst>
              <a:ext uri="{FF2B5EF4-FFF2-40B4-BE49-F238E27FC236}">
                <a16:creationId xmlns:a16="http://schemas.microsoft.com/office/drawing/2014/main" id="{97849741-5314-8E7D-D757-B2A1F2D92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280624"/>
            <a:ext cx="11521440" cy="359181"/>
          </a:xfrm>
        </p:spPr>
        <p:txBody>
          <a:bodyPr/>
          <a:lstStyle>
            <a:lvl1pPr>
              <a:lnSpc>
                <a:spcPts val="2700"/>
              </a:lnSpc>
              <a:defRPr sz="2400" b="1" i="0" spc="0">
                <a:solidFill>
                  <a:schemeClr val="bg2"/>
                </a:solidFill>
                <a:latin typeface="Barlow ExtraBold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393F8E38-4522-04EC-B7D9-ED667959B7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713644"/>
            <a:ext cx="11522418" cy="325121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5BC6D7C2-A509-FE19-9784-011892430F2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3479780" y="1733587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D4EC2FB9-69D1-8FF9-5645-33A54E0EAA5C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3479781" y="2754222"/>
            <a:ext cx="2307562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</a:t>
            </a:r>
            <a:br>
              <a:rPr lang="en-US"/>
            </a:br>
            <a:r>
              <a:rPr lang="en-US"/>
              <a:t>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AD641E60-8E3F-C9A6-50D5-DD484900AF80}"/>
              </a:ext>
            </a:extLst>
          </p:cNvPr>
          <p:cNvSpPr>
            <a:spLocks noGrp="1"/>
          </p:cNvSpPr>
          <p:nvPr>
            <p:ph sz="half" idx="37"/>
          </p:nvPr>
        </p:nvSpPr>
        <p:spPr>
          <a:xfrm>
            <a:off x="3479781" y="3320417"/>
            <a:ext cx="2307562" cy="2397474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7">
            <a:extLst>
              <a:ext uri="{FF2B5EF4-FFF2-40B4-BE49-F238E27FC236}">
                <a16:creationId xmlns:a16="http://schemas.microsoft.com/office/drawing/2014/main" id="{4CFEB860-B1E1-3E21-EA65-67ABC9E87EFC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396600" y="1733587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A1B3D7E9-426F-CEFC-C40F-3F800554B3F8}"/>
              </a:ext>
            </a:extLst>
          </p:cNvPr>
          <p:cNvSpPr>
            <a:spLocks noGrp="1"/>
          </p:cNvSpPr>
          <p:nvPr>
            <p:ph type="body" idx="39" hasCustomPrompt="1"/>
          </p:nvPr>
        </p:nvSpPr>
        <p:spPr>
          <a:xfrm>
            <a:off x="6396601" y="2754222"/>
            <a:ext cx="2307562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</a:t>
            </a:r>
            <a:br>
              <a:rPr lang="en-US"/>
            </a:br>
            <a:r>
              <a:rPr lang="en-US"/>
              <a:t>text styles</a:t>
            </a:r>
          </a:p>
        </p:txBody>
      </p:sp>
      <p:sp>
        <p:nvSpPr>
          <p:cNvPr id="31" name="Content Placeholder 3">
            <a:extLst>
              <a:ext uri="{FF2B5EF4-FFF2-40B4-BE49-F238E27FC236}">
                <a16:creationId xmlns:a16="http://schemas.microsoft.com/office/drawing/2014/main" id="{7D22BFF2-BA3B-1E1D-2677-1774523C54E6}"/>
              </a:ext>
            </a:extLst>
          </p:cNvPr>
          <p:cNvSpPr>
            <a:spLocks noGrp="1"/>
          </p:cNvSpPr>
          <p:nvPr>
            <p:ph sz="half" idx="40"/>
          </p:nvPr>
        </p:nvSpPr>
        <p:spPr>
          <a:xfrm>
            <a:off x="6396601" y="3320417"/>
            <a:ext cx="2307562" cy="2397474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Picture Placeholder 7">
            <a:extLst>
              <a:ext uri="{FF2B5EF4-FFF2-40B4-BE49-F238E27FC236}">
                <a16:creationId xmlns:a16="http://schemas.microsoft.com/office/drawing/2014/main" id="{4D824411-999D-7708-2302-04583D44E2EF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313421" y="1733587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2149A33B-6D17-9829-4CFE-BC346C65F989}"/>
              </a:ext>
            </a:extLst>
          </p:cNvPr>
          <p:cNvSpPr>
            <a:spLocks noGrp="1"/>
          </p:cNvSpPr>
          <p:nvPr>
            <p:ph type="body" idx="42" hasCustomPrompt="1"/>
          </p:nvPr>
        </p:nvSpPr>
        <p:spPr>
          <a:xfrm>
            <a:off x="9313422" y="2754222"/>
            <a:ext cx="2307562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</a:t>
            </a:r>
            <a:br>
              <a:rPr lang="en-US"/>
            </a:br>
            <a:r>
              <a:rPr lang="en-US"/>
              <a:t>text styles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697C6BA6-7F14-52D7-0048-62603EF0E8E5}"/>
              </a:ext>
            </a:extLst>
          </p:cNvPr>
          <p:cNvSpPr>
            <a:spLocks noGrp="1"/>
          </p:cNvSpPr>
          <p:nvPr>
            <p:ph sz="half" idx="43"/>
          </p:nvPr>
        </p:nvSpPr>
        <p:spPr>
          <a:xfrm>
            <a:off x="9313422" y="3320417"/>
            <a:ext cx="2307562" cy="2397474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638129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5_Tiles+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747228-DA69-3B2E-66D9-3293B6B58AD8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3" t="369" r="8608" b="14856"/>
          <a:stretch/>
        </p:blipFill>
        <p:spPr>
          <a:xfrm rot="10800000" flipH="1">
            <a:off x="0" y="710762"/>
            <a:ext cx="12192000" cy="6609204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7207D543-3E8F-2F29-8944-3537C51831EA}"/>
              </a:ext>
            </a:extLst>
          </p:cNvPr>
          <p:cNvGrpSpPr/>
          <p:nvPr userDrawn="1"/>
        </p:nvGrpSpPr>
        <p:grpSpPr>
          <a:xfrm>
            <a:off x="340775" y="1412981"/>
            <a:ext cx="11510450" cy="4935183"/>
            <a:chOff x="349358" y="1378256"/>
            <a:chExt cx="11510450" cy="4935183"/>
          </a:xfrm>
        </p:grpSpPr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DEDAF35-F255-581B-07BE-3A15A8A1A079}"/>
                </a:ext>
              </a:extLst>
            </p:cNvPr>
            <p:cNvSpPr/>
            <p:nvPr userDrawn="1"/>
          </p:nvSpPr>
          <p:spPr>
            <a:xfrm>
              <a:off x="3271775" y="1412255"/>
              <a:ext cx="2743200" cy="4901184"/>
            </a:xfrm>
            <a:prstGeom prst="roundRect">
              <a:avLst>
                <a:gd name="adj" fmla="val 5155"/>
              </a:avLst>
            </a:prstGeom>
            <a:gradFill flip="none" rotWithShape="1"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  <a:tileRect r="-100000" b="-100000"/>
            </a:gradFill>
            <a:ln w="12700">
              <a:solidFill>
                <a:schemeClr val="accent1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457200">
                <a:defRPr sz="2000" b="1" spc="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 sz="1000"/>
            </a:p>
          </p:txBody>
        </p:sp>
        <p:sp>
          <p:nvSpPr>
            <p:cNvPr id="8" name="Rectangle">
              <a:extLst>
                <a:ext uri="{FF2B5EF4-FFF2-40B4-BE49-F238E27FC236}">
                  <a16:creationId xmlns:a16="http://schemas.microsoft.com/office/drawing/2014/main" id="{970D1B68-C037-2B23-5D9B-653E6D44854E}"/>
                </a:ext>
              </a:extLst>
            </p:cNvPr>
            <p:cNvSpPr/>
            <p:nvPr userDrawn="1"/>
          </p:nvSpPr>
          <p:spPr>
            <a:xfrm>
              <a:off x="6194192" y="1412256"/>
              <a:ext cx="2743200" cy="4897967"/>
            </a:xfrm>
            <a:prstGeom prst="roundRect">
              <a:avLst>
                <a:gd name="adj" fmla="val 5155"/>
              </a:avLst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 w="12700">
              <a:solidFill>
                <a:schemeClr val="accent1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457200">
                <a:defRPr sz="2000" b="1" spc="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 sz="1000"/>
            </a:p>
          </p:txBody>
        </p:sp>
        <p:sp>
          <p:nvSpPr>
            <p:cNvPr id="10" name="Rectangle">
              <a:extLst>
                <a:ext uri="{FF2B5EF4-FFF2-40B4-BE49-F238E27FC236}">
                  <a16:creationId xmlns:a16="http://schemas.microsoft.com/office/drawing/2014/main" id="{101C919D-20A0-7B17-4F63-17595A2CECA1}"/>
                </a:ext>
              </a:extLst>
            </p:cNvPr>
            <p:cNvSpPr/>
            <p:nvPr userDrawn="1"/>
          </p:nvSpPr>
          <p:spPr>
            <a:xfrm>
              <a:off x="9116608" y="1412256"/>
              <a:ext cx="2743200" cy="4897967"/>
            </a:xfrm>
            <a:prstGeom prst="roundRect">
              <a:avLst>
                <a:gd name="adj" fmla="val 5155"/>
              </a:avLst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 w="12700">
              <a:solidFill>
                <a:schemeClr val="accent1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457200">
                <a:defRPr sz="2000" b="1" spc="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 sz="1000"/>
            </a:p>
          </p:txBody>
        </p:sp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66F4FDEC-0F07-8F49-F3C0-AAA8C133EACF}"/>
                </a:ext>
              </a:extLst>
            </p:cNvPr>
            <p:cNvSpPr/>
            <p:nvPr userDrawn="1"/>
          </p:nvSpPr>
          <p:spPr>
            <a:xfrm>
              <a:off x="349358" y="1378256"/>
              <a:ext cx="2743200" cy="4901184"/>
            </a:xfrm>
            <a:prstGeom prst="roundRect">
              <a:avLst>
                <a:gd name="adj" fmla="val 5155"/>
              </a:avLst>
            </a:prstGeom>
            <a:gradFill flip="none" rotWithShape="1"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  <a:tileRect r="-100000" b="-100000"/>
            </a:gradFill>
            <a:ln w="12700">
              <a:solidFill>
                <a:schemeClr val="accent1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457200">
                <a:defRPr sz="2000" b="1" spc="0">
                  <a:solidFill>
                    <a:srgbClr val="FDFDFD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 sz="100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D1CAB-922F-0FCE-EDDE-7AEA05EF84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1CAB55-5CA0-0038-56A6-3D7B498F9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6C5B0C62-AA55-F163-24F3-4503818BD980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51385" y="1872487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D64B1E5-6078-8274-1AA7-6ECD2750C031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551386" y="2893122"/>
            <a:ext cx="2307562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</a:t>
            </a:r>
            <a:br>
              <a:rPr lang="en-US"/>
            </a:br>
            <a:r>
              <a:rPr lang="en-US"/>
              <a:t>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D6BF9DAF-EA0E-2243-29EE-E7DA25D72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1386" y="3459317"/>
            <a:ext cx="2307562" cy="2397474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itle 34">
            <a:extLst>
              <a:ext uri="{FF2B5EF4-FFF2-40B4-BE49-F238E27FC236}">
                <a16:creationId xmlns:a16="http://schemas.microsoft.com/office/drawing/2014/main" id="{97849741-5314-8E7D-D757-B2A1F2D92A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899" y="280624"/>
            <a:ext cx="2741075" cy="650693"/>
          </a:xfrm>
        </p:spPr>
        <p:txBody>
          <a:bodyPr/>
          <a:lstStyle>
            <a:lvl1pPr>
              <a:lnSpc>
                <a:spcPts val="2680"/>
              </a:lnSpc>
              <a:defRPr sz="2400" b="1" i="0" spc="0">
                <a:solidFill>
                  <a:schemeClr val="bg2"/>
                </a:solidFill>
                <a:latin typeface="Barlow ExtraBold" pitchFamily="2" charset="77"/>
              </a:defRPr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5BC6D7C2-A509-FE19-9784-011892430F2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3479780" y="1872487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D4EC2FB9-69D1-8FF9-5645-33A54E0EAA5C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3479781" y="2893122"/>
            <a:ext cx="2307562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</a:t>
            </a:r>
            <a:br>
              <a:rPr lang="en-US"/>
            </a:br>
            <a:r>
              <a:rPr lang="en-US"/>
              <a:t>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AD641E60-8E3F-C9A6-50D5-DD484900AF80}"/>
              </a:ext>
            </a:extLst>
          </p:cNvPr>
          <p:cNvSpPr>
            <a:spLocks noGrp="1"/>
          </p:cNvSpPr>
          <p:nvPr>
            <p:ph sz="half" idx="37"/>
          </p:nvPr>
        </p:nvSpPr>
        <p:spPr>
          <a:xfrm>
            <a:off x="3479781" y="3459317"/>
            <a:ext cx="2307562" cy="2397474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Picture Placeholder 7">
            <a:extLst>
              <a:ext uri="{FF2B5EF4-FFF2-40B4-BE49-F238E27FC236}">
                <a16:creationId xmlns:a16="http://schemas.microsoft.com/office/drawing/2014/main" id="{4CFEB860-B1E1-3E21-EA65-67ABC9E87EFC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6396600" y="1872487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A1B3D7E9-426F-CEFC-C40F-3F800554B3F8}"/>
              </a:ext>
            </a:extLst>
          </p:cNvPr>
          <p:cNvSpPr>
            <a:spLocks noGrp="1"/>
          </p:cNvSpPr>
          <p:nvPr>
            <p:ph type="body" idx="39" hasCustomPrompt="1"/>
          </p:nvPr>
        </p:nvSpPr>
        <p:spPr>
          <a:xfrm>
            <a:off x="6396601" y="2893122"/>
            <a:ext cx="2307562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</a:t>
            </a:r>
            <a:br>
              <a:rPr lang="en-US"/>
            </a:br>
            <a:r>
              <a:rPr lang="en-US"/>
              <a:t>text styles</a:t>
            </a:r>
          </a:p>
        </p:txBody>
      </p:sp>
      <p:sp>
        <p:nvSpPr>
          <p:cNvPr id="31" name="Content Placeholder 3">
            <a:extLst>
              <a:ext uri="{FF2B5EF4-FFF2-40B4-BE49-F238E27FC236}">
                <a16:creationId xmlns:a16="http://schemas.microsoft.com/office/drawing/2014/main" id="{7D22BFF2-BA3B-1E1D-2677-1774523C54E6}"/>
              </a:ext>
            </a:extLst>
          </p:cNvPr>
          <p:cNvSpPr>
            <a:spLocks noGrp="1"/>
          </p:cNvSpPr>
          <p:nvPr>
            <p:ph sz="half" idx="40"/>
          </p:nvPr>
        </p:nvSpPr>
        <p:spPr>
          <a:xfrm>
            <a:off x="6396601" y="3459317"/>
            <a:ext cx="2307562" cy="2397474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Picture Placeholder 7">
            <a:extLst>
              <a:ext uri="{FF2B5EF4-FFF2-40B4-BE49-F238E27FC236}">
                <a16:creationId xmlns:a16="http://schemas.microsoft.com/office/drawing/2014/main" id="{4D824411-999D-7708-2302-04583D44E2EF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313421" y="1872487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2149A33B-6D17-9829-4CFE-BC346C65F989}"/>
              </a:ext>
            </a:extLst>
          </p:cNvPr>
          <p:cNvSpPr>
            <a:spLocks noGrp="1"/>
          </p:cNvSpPr>
          <p:nvPr>
            <p:ph type="body" idx="42" hasCustomPrompt="1"/>
          </p:nvPr>
        </p:nvSpPr>
        <p:spPr>
          <a:xfrm>
            <a:off x="9313422" y="2893122"/>
            <a:ext cx="2307562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</a:t>
            </a:r>
            <a:br>
              <a:rPr lang="en-US"/>
            </a:br>
            <a:r>
              <a:rPr lang="en-US"/>
              <a:t>text styles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697C6BA6-7F14-52D7-0048-62603EF0E8E5}"/>
              </a:ext>
            </a:extLst>
          </p:cNvPr>
          <p:cNvSpPr>
            <a:spLocks noGrp="1"/>
          </p:cNvSpPr>
          <p:nvPr>
            <p:ph sz="half" idx="43"/>
          </p:nvPr>
        </p:nvSpPr>
        <p:spPr>
          <a:xfrm>
            <a:off x="9313422" y="3459317"/>
            <a:ext cx="2307562" cy="2397474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Rectangle">
            <a:extLst>
              <a:ext uri="{FF2B5EF4-FFF2-40B4-BE49-F238E27FC236}">
                <a16:creationId xmlns:a16="http://schemas.microsoft.com/office/drawing/2014/main" id="{9137A1F4-B57A-0BCD-63C4-DB21BDCD0B99}"/>
              </a:ext>
            </a:extLst>
          </p:cNvPr>
          <p:cNvSpPr/>
          <p:nvPr userDrawn="1"/>
        </p:nvSpPr>
        <p:spPr>
          <a:xfrm>
            <a:off x="3263193" y="132748"/>
            <a:ext cx="8585908" cy="1162831"/>
          </a:xfrm>
          <a:prstGeom prst="roundRect">
            <a:avLst>
              <a:gd name="adj" fmla="val 10564"/>
            </a:avLst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defTabSz="457200">
              <a:defRPr sz="2000" b="1" spc="0">
                <a:solidFill>
                  <a:srgbClr val="FDFDFD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000"/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16C16034-81E2-8E1A-D11E-5C57B11F680D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3468206" y="256963"/>
            <a:ext cx="914400" cy="914400"/>
          </a:xfrm>
        </p:spPr>
        <p:txBody>
          <a:bodyPr/>
          <a:lstStyle/>
          <a:p>
            <a:r>
              <a:rPr lang="en-US"/>
              <a:t>Click to add icon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4559709-20EF-59BD-5070-B72226F664F0}"/>
              </a:ext>
            </a:extLst>
          </p:cNvPr>
          <p:cNvSpPr>
            <a:spLocks noGrp="1"/>
          </p:cNvSpPr>
          <p:nvPr>
            <p:ph type="body" idx="45"/>
          </p:nvPr>
        </p:nvSpPr>
        <p:spPr>
          <a:xfrm>
            <a:off x="4547353" y="497010"/>
            <a:ext cx="1684502" cy="434307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A3FE13B7-A3CD-7A2C-4977-7D760BC5FC03}"/>
              </a:ext>
            </a:extLst>
          </p:cNvPr>
          <p:cNvSpPr>
            <a:spLocks noGrp="1"/>
          </p:cNvSpPr>
          <p:nvPr>
            <p:ph sz="half" idx="46"/>
          </p:nvPr>
        </p:nvSpPr>
        <p:spPr>
          <a:xfrm>
            <a:off x="6396600" y="301345"/>
            <a:ext cx="5224384" cy="82563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1321772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6_Tiles+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>
            <a:extLst>
              <a:ext uri="{FF2B5EF4-FFF2-40B4-BE49-F238E27FC236}">
                <a16:creationId xmlns:a16="http://schemas.microsoft.com/office/drawing/2014/main" id="{706605B2-0C2B-8891-B2CF-54B962435C11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0" t="15696" r="48021" b="-4723"/>
          <a:stretch/>
        </p:blipFill>
        <p:spPr>
          <a:xfrm rot="16200000" flipH="1" flipV="1">
            <a:off x="7549073" y="-109026"/>
            <a:ext cx="4533901" cy="47519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5696D2-40A9-8CBE-E0A3-E0657264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2" y="678453"/>
            <a:ext cx="7809034" cy="3280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9AAD78-FF7F-50BA-C5B0-1E0B033BDF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A26363-C178-4AC1-32DC-6277AB158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54F00C8-4DB2-DBD4-AC13-555DAA956156}"/>
              </a:ext>
            </a:extLst>
          </p:cNvPr>
          <p:cNvGrpSpPr/>
          <p:nvPr userDrawn="1"/>
        </p:nvGrpSpPr>
        <p:grpSpPr>
          <a:xfrm>
            <a:off x="7474933" y="3910114"/>
            <a:ext cx="3108960" cy="2009324"/>
            <a:chOff x="7431940" y="3910114"/>
            <a:chExt cx="3108960" cy="200932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8DE2ADB-F032-3CED-2E16-0FC50B317E07}"/>
                </a:ext>
              </a:extLst>
            </p:cNvPr>
            <p:cNvGrpSpPr/>
            <p:nvPr/>
          </p:nvGrpSpPr>
          <p:grpSpPr>
            <a:xfrm>
              <a:off x="7431940" y="3910114"/>
              <a:ext cx="3108960" cy="2009324"/>
              <a:chOff x="334792" y="1686376"/>
              <a:chExt cx="3108960" cy="2009324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16C41DB5-5841-A55B-6A79-0112598DB5EE}"/>
                  </a:ext>
                </a:extLst>
              </p:cNvPr>
              <p:cNvSpPr/>
              <p:nvPr/>
            </p:nvSpPr>
            <p:spPr>
              <a:xfrm rot="10800000">
                <a:off x="334792" y="1686376"/>
                <a:ext cx="3108960" cy="2009324"/>
              </a:xfrm>
              <a:prstGeom prst="roundRect">
                <a:avLst>
                  <a:gd name="adj" fmla="val 3224"/>
                </a:avLst>
              </a:prstGeom>
              <a:gradFill flip="none" rotWithShape="1">
                <a:gsLst>
                  <a:gs pos="0">
                    <a:srgbClr val="F2F2F6"/>
                  </a:gs>
                  <a:gs pos="99000">
                    <a:schemeClr val="bg1">
                      <a:alpha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chemeClr val="accent1"/>
                </a:solidFill>
                <a:miter lim="400000"/>
              </a:ln>
              <a:effectLst/>
            </p:spPr>
            <p:txBody>
              <a:bodyPr lIns="137160" tIns="182880" rIns="91440" bIns="38100" anchor="t" anchorCtr="0"/>
              <a:lstStyle/>
              <a:p>
                <a:pPr>
                  <a:spcAft>
                    <a:spcPts val="600"/>
                  </a:spcAft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lang="en-US" sz="1050">
                  <a:solidFill>
                    <a:schemeClr val="tx2"/>
                  </a:solidFill>
                  <a:effectLst>
                    <a:outerShdw dist="12700" dir="5400000" sx="1000" sy="1000" rotWithShape="0">
                      <a:srgbClr val="000000"/>
                    </a:outerShdw>
                  </a:effectLst>
                  <a:ea typeface="+mn-lt"/>
                  <a:cs typeface="+mn-lt"/>
                </a:endParaRPr>
              </a:p>
            </p:txBody>
          </p: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859D5B28-89D4-916A-74AD-5305F060437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2900" y="2324100"/>
                <a:ext cx="310085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Round Single Corner Rectangle 7">
              <a:extLst>
                <a:ext uri="{FF2B5EF4-FFF2-40B4-BE49-F238E27FC236}">
                  <a16:creationId xmlns:a16="http://schemas.microsoft.com/office/drawing/2014/main" id="{53398895-5CBD-F482-EA8C-2A3F001F03BF}"/>
                </a:ext>
              </a:extLst>
            </p:cNvPr>
            <p:cNvSpPr/>
            <p:nvPr/>
          </p:nvSpPr>
          <p:spPr>
            <a:xfrm>
              <a:off x="9903176" y="3910114"/>
              <a:ext cx="637724" cy="637724"/>
            </a:xfrm>
            <a:prstGeom prst="round1Rect">
              <a:avLst>
                <a:gd name="adj" fmla="val 9199"/>
              </a:avLst>
            </a:prstGeom>
            <a:gradFill flip="none" rotWithShape="1">
              <a:gsLst>
                <a:gs pos="0">
                  <a:schemeClr val="accent1"/>
                </a:gs>
                <a:gs pos="9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4FCB73F-7EFC-4FAB-CDC5-819A1A443514}"/>
              </a:ext>
            </a:extLst>
          </p:cNvPr>
          <p:cNvGrpSpPr/>
          <p:nvPr userDrawn="1"/>
        </p:nvGrpSpPr>
        <p:grpSpPr>
          <a:xfrm>
            <a:off x="4086941" y="3910114"/>
            <a:ext cx="3108960" cy="2009324"/>
            <a:chOff x="4065444" y="3910114"/>
            <a:chExt cx="3108960" cy="200932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37766B3-CB40-8339-FB32-F8A85EF56C36}"/>
                </a:ext>
              </a:extLst>
            </p:cNvPr>
            <p:cNvGrpSpPr/>
            <p:nvPr/>
          </p:nvGrpSpPr>
          <p:grpSpPr>
            <a:xfrm>
              <a:off x="4065444" y="3910114"/>
              <a:ext cx="3108960" cy="2009324"/>
              <a:chOff x="334792" y="1686376"/>
              <a:chExt cx="3108960" cy="2009324"/>
            </a:xfrm>
          </p:grpSpPr>
          <p:sp>
            <p:nvSpPr>
              <p:cNvPr id="30" name="Rounded Rectangle 29">
                <a:extLst>
                  <a:ext uri="{FF2B5EF4-FFF2-40B4-BE49-F238E27FC236}">
                    <a16:creationId xmlns:a16="http://schemas.microsoft.com/office/drawing/2014/main" id="{40B6987F-FA2D-55EA-D9B8-A70B75F69758}"/>
                  </a:ext>
                </a:extLst>
              </p:cNvPr>
              <p:cNvSpPr/>
              <p:nvPr/>
            </p:nvSpPr>
            <p:spPr>
              <a:xfrm rot="10800000">
                <a:off x="334792" y="1686376"/>
                <a:ext cx="3108960" cy="2009324"/>
              </a:xfrm>
              <a:prstGeom prst="roundRect">
                <a:avLst>
                  <a:gd name="adj" fmla="val 3224"/>
                </a:avLst>
              </a:prstGeom>
              <a:gradFill flip="none" rotWithShape="1">
                <a:gsLst>
                  <a:gs pos="0">
                    <a:srgbClr val="F2F2F6"/>
                  </a:gs>
                  <a:gs pos="100000">
                    <a:schemeClr val="bg1">
                      <a:alpha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chemeClr val="accent1"/>
                </a:solidFill>
                <a:miter lim="400000"/>
              </a:ln>
              <a:effectLst/>
            </p:spPr>
            <p:txBody>
              <a:bodyPr lIns="137160" tIns="182880" rIns="91440" bIns="38100" anchor="t" anchorCtr="0"/>
              <a:lstStyle/>
              <a:p>
                <a:pPr>
                  <a:spcAft>
                    <a:spcPts val="600"/>
                  </a:spcAft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lang="en-US" sz="1050">
                  <a:solidFill>
                    <a:schemeClr val="tx2"/>
                  </a:solidFill>
                  <a:effectLst>
                    <a:outerShdw dist="12700" dir="5400000" sx="1000" sy="1000" rotWithShape="0">
                      <a:srgbClr val="000000"/>
                    </a:outerShdw>
                  </a:effectLst>
                  <a:ea typeface="+mn-lt"/>
                  <a:cs typeface="+mn-lt"/>
                </a:endParaRP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DDF782BE-7AF2-D444-8EEB-7AF118703B0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2900" y="2324100"/>
                <a:ext cx="310085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Round Single Corner Rectangle 26">
              <a:extLst>
                <a:ext uri="{FF2B5EF4-FFF2-40B4-BE49-F238E27FC236}">
                  <a16:creationId xmlns:a16="http://schemas.microsoft.com/office/drawing/2014/main" id="{529568BB-B819-FB91-97E0-30412C41EF96}"/>
                </a:ext>
              </a:extLst>
            </p:cNvPr>
            <p:cNvSpPr/>
            <p:nvPr/>
          </p:nvSpPr>
          <p:spPr>
            <a:xfrm>
              <a:off x="6536680" y="3910114"/>
              <a:ext cx="637724" cy="637724"/>
            </a:xfrm>
            <a:prstGeom prst="round1Rect">
              <a:avLst>
                <a:gd name="adj" fmla="val 9199"/>
              </a:avLst>
            </a:prstGeom>
            <a:gradFill flip="none" rotWithShape="1">
              <a:gsLst>
                <a:gs pos="0">
                  <a:schemeClr val="accent1"/>
                </a:gs>
                <a:gs pos="9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B5A36ABD-9F68-3532-FACC-ECA45E846DC6}"/>
              </a:ext>
            </a:extLst>
          </p:cNvPr>
          <p:cNvGrpSpPr/>
          <p:nvPr userDrawn="1"/>
        </p:nvGrpSpPr>
        <p:grpSpPr>
          <a:xfrm>
            <a:off x="698948" y="3910114"/>
            <a:ext cx="3108960" cy="2009324"/>
            <a:chOff x="698948" y="3910114"/>
            <a:chExt cx="3108960" cy="200932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509EC61-CCF5-BA2C-9D34-73E5F97772C5}"/>
                </a:ext>
              </a:extLst>
            </p:cNvPr>
            <p:cNvGrpSpPr/>
            <p:nvPr/>
          </p:nvGrpSpPr>
          <p:grpSpPr>
            <a:xfrm>
              <a:off x="698948" y="3910114"/>
              <a:ext cx="3108960" cy="2009324"/>
              <a:chOff x="334792" y="1686376"/>
              <a:chExt cx="3108960" cy="2009324"/>
            </a:xfrm>
          </p:grpSpPr>
          <p:sp>
            <p:nvSpPr>
              <p:cNvPr id="38" name="Rounded Rectangle 37">
                <a:extLst>
                  <a:ext uri="{FF2B5EF4-FFF2-40B4-BE49-F238E27FC236}">
                    <a16:creationId xmlns:a16="http://schemas.microsoft.com/office/drawing/2014/main" id="{B6BF086D-7552-2AA4-9D49-5DF9B0F65CB5}"/>
                  </a:ext>
                </a:extLst>
              </p:cNvPr>
              <p:cNvSpPr/>
              <p:nvPr/>
            </p:nvSpPr>
            <p:spPr>
              <a:xfrm rot="10800000">
                <a:off x="334792" y="1686376"/>
                <a:ext cx="3108960" cy="2009324"/>
              </a:xfrm>
              <a:prstGeom prst="roundRect">
                <a:avLst>
                  <a:gd name="adj" fmla="val 3224"/>
                </a:avLst>
              </a:prstGeom>
              <a:gradFill flip="none" rotWithShape="1">
                <a:gsLst>
                  <a:gs pos="0">
                    <a:srgbClr val="F2F2F6"/>
                  </a:gs>
                  <a:gs pos="99000">
                    <a:schemeClr val="bg1">
                      <a:alpha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chemeClr val="accent1"/>
                </a:solidFill>
                <a:miter lim="400000"/>
              </a:ln>
              <a:effectLst/>
            </p:spPr>
            <p:txBody>
              <a:bodyPr lIns="137160" tIns="182880" rIns="91440" bIns="38100" anchor="t" anchorCtr="0"/>
              <a:lstStyle/>
              <a:p>
                <a:pPr>
                  <a:spcAft>
                    <a:spcPts val="600"/>
                  </a:spcAft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lang="en-US" sz="1050">
                  <a:solidFill>
                    <a:schemeClr val="tx2"/>
                  </a:solidFill>
                  <a:effectLst>
                    <a:outerShdw dist="12700" dir="5400000" sx="1000" sy="1000" rotWithShape="0">
                      <a:srgbClr val="000000"/>
                    </a:outerShdw>
                  </a:effectLst>
                  <a:ea typeface="+mn-lt"/>
                  <a:cs typeface="+mn-lt"/>
                </a:endParaRPr>
              </a:p>
            </p:txBody>
          </p: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E16E9A1D-2EC7-7D5E-319D-21DDBB5D575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2900" y="2324100"/>
                <a:ext cx="310085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Round Single Corner Rectangle 34">
              <a:extLst>
                <a:ext uri="{FF2B5EF4-FFF2-40B4-BE49-F238E27FC236}">
                  <a16:creationId xmlns:a16="http://schemas.microsoft.com/office/drawing/2014/main" id="{70EF381D-4263-937C-56DB-9C92FB3159E9}"/>
                </a:ext>
              </a:extLst>
            </p:cNvPr>
            <p:cNvSpPr/>
            <p:nvPr/>
          </p:nvSpPr>
          <p:spPr>
            <a:xfrm>
              <a:off x="3170184" y="3910114"/>
              <a:ext cx="637724" cy="637724"/>
            </a:xfrm>
            <a:prstGeom prst="round1Rect">
              <a:avLst>
                <a:gd name="adj" fmla="val 9199"/>
              </a:avLst>
            </a:prstGeom>
            <a:gradFill flip="none" rotWithShape="1">
              <a:gsLst>
                <a:gs pos="0">
                  <a:schemeClr val="accent1"/>
                </a:gs>
                <a:gs pos="9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3CD7105E-193A-3CAA-9264-0DF0860530CD}"/>
              </a:ext>
            </a:extLst>
          </p:cNvPr>
          <p:cNvGrpSpPr/>
          <p:nvPr userDrawn="1"/>
        </p:nvGrpSpPr>
        <p:grpSpPr>
          <a:xfrm>
            <a:off x="7102668" y="1686377"/>
            <a:ext cx="3108960" cy="2009324"/>
            <a:chOff x="7102668" y="1686377"/>
            <a:chExt cx="3108960" cy="2009324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C35DFF50-6B9D-02BA-C755-2DBB95C8C3DF}"/>
                </a:ext>
              </a:extLst>
            </p:cNvPr>
            <p:cNvGrpSpPr/>
            <p:nvPr/>
          </p:nvGrpSpPr>
          <p:grpSpPr>
            <a:xfrm>
              <a:off x="7102668" y="1686377"/>
              <a:ext cx="3108960" cy="2009324"/>
              <a:chOff x="334792" y="1686376"/>
              <a:chExt cx="3108960" cy="2009324"/>
            </a:xfrm>
          </p:grpSpPr>
          <p:sp>
            <p:nvSpPr>
              <p:cNvPr id="54" name="Rounded Rectangle 53">
                <a:extLst>
                  <a:ext uri="{FF2B5EF4-FFF2-40B4-BE49-F238E27FC236}">
                    <a16:creationId xmlns:a16="http://schemas.microsoft.com/office/drawing/2014/main" id="{5E8A2045-0578-5E11-AB2E-4D071D8C3633}"/>
                  </a:ext>
                </a:extLst>
              </p:cNvPr>
              <p:cNvSpPr/>
              <p:nvPr/>
            </p:nvSpPr>
            <p:spPr>
              <a:xfrm rot="10800000">
                <a:off x="334792" y="1686376"/>
                <a:ext cx="3108960" cy="2009324"/>
              </a:xfrm>
              <a:prstGeom prst="roundRect">
                <a:avLst>
                  <a:gd name="adj" fmla="val 3224"/>
                </a:avLst>
              </a:prstGeom>
              <a:gradFill flip="none" rotWithShape="1">
                <a:gsLst>
                  <a:gs pos="0">
                    <a:srgbClr val="F2F2F6"/>
                  </a:gs>
                  <a:gs pos="99000">
                    <a:schemeClr val="bg1">
                      <a:alpha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chemeClr val="accent1"/>
                </a:solidFill>
                <a:miter lim="400000"/>
              </a:ln>
              <a:effectLst/>
            </p:spPr>
            <p:txBody>
              <a:bodyPr lIns="137160" tIns="182880" rIns="91440" bIns="38100" anchor="t" anchorCtr="0"/>
              <a:lstStyle/>
              <a:p>
                <a:pPr>
                  <a:spcAft>
                    <a:spcPts val="600"/>
                  </a:spcAft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lang="en-US" sz="1050">
                  <a:solidFill>
                    <a:schemeClr val="tx2"/>
                  </a:solidFill>
                  <a:effectLst>
                    <a:outerShdw dist="12700" dir="5400000" sx="1000" sy="1000" rotWithShape="0">
                      <a:srgbClr val="000000"/>
                    </a:outerShdw>
                  </a:effectLst>
                  <a:ea typeface="+mn-lt"/>
                  <a:cs typeface="+mn-lt"/>
                </a:endParaRPr>
              </a:p>
            </p:txBody>
          </p: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4DA50929-2767-B9B3-BAE2-0AADFC01145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2900" y="2324100"/>
                <a:ext cx="310085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Round Single Corner Rectangle 50">
              <a:extLst>
                <a:ext uri="{FF2B5EF4-FFF2-40B4-BE49-F238E27FC236}">
                  <a16:creationId xmlns:a16="http://schemas.microsoft.com/office/drawing/2014/main" id="{7203B39E-8444-5A2E-43C7-D175A894F70F}"/>
                </a:ext>
              </a:extLst>
            </p:cNvPr>
            <p:cNvSpPr/>
            <p:nvPr/>
          </p:nvSpPr>
          <p:spPr>
            <a:xfrm>
              <a:off x="9573904" y="1686377"/>
              <a:ext cx="637724" cy="637724"/>
            </a:xfrm>
            <a:prstGeom prst="round1Rect">
              <a:avLst>
                <a:gd name="adj" fmla="val 9199"/>
              </a:avLst>
            </a:prstGeom>
            <a:gradFill flip="none" rotWithShape="1">
              <a:gsLst>
                <a:gs pos="0">
                  <a:schemeClr val="accent1"/>
                </a:gs>
                <a:gs pos="9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01F9D82E-7ACB-AADE-12B7-501341B5E292}"/>
              </a:ext>
            </a:extLst>
          </p:cNvPr>
          <p:cNvGrpSpPr/>
          <p:nvPr userDrawn="1"/>
        </p:nvGrpSpPr>
        <p:grpSpPr>
          <a:xfrm>
            <a:off x="3718730" y="1686377"/>
            <a:ext cx="3108960" cy="2009324"/>
            <a:chOff x="3718730" y="1686377"/>
            <a:chExt cx="3108960" cy="2009324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8A1BEA3-44CA-2E0D-9F48-1E290973E5DD}"/>
                </a:ext>
              </a:extLst>
            </p:cNvPr>
            <p:cNvGrpSpPr/>
            <p:nvPr/>
          </p:nvGrpSpPr>
          <p:grpSpPr>
            <a:xfrm>
              <a:off x="3718730" y="1686377"/>
              <a:ext cx="3108960" cy="2009324"/>
              <a:chOff x="334792" y="1686376"/>
              <a:chExt cx="3108960" cy="2009324"/>
            </a:xfrm>
          </p:grpSpPr>
          <p:sp>
            <p:nvSpPr>
              <p:cNvPr id="46" name="Rounded Rectangle 45">
                <a:extLst>
                  <a:ext uri="{FF2B5EF4-FFF2-40B4-BE49-F238E27FC236}">
                    <a16:creationId xmlns:a16="http://schemas.microsoft.com/office/drawing/2014/main" id="{19722338-8AEE-2153-5775-22571E3BF372}"/>
                  </a:ext>
                </a:extLst>
              </p:cNvPr>
              <p:cNvSpPr/>
              <p:nvPr/>
            </p:nvSpPr>
            <p:spPr>
              <a:xfrm rot="10800000">
                <a:off x="334792" y="1686376"/>
                <a:ext cx="3108960" cy="2009324"/>
              </a:xfrm>
              <a:prstGeom prst="roundRect">
                <a:avLst>
                  <a:gd name="adj" fmla="val 3224"/>
                </a:avLst>
              </a:prstGeom>
              <a:gradFill flip="none" rotWithShape="1">
                <a:gsLst>
                  <a:gs pos="0">
                    <a:srgbClr val="F2F2F6"/>
                  </a:gs>
                  <a:gs pos="99000">
                    <a:schemeClr val="bg1">
                      <a:alpha val="74676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chemeClr val="accent1"/>
                </a:solidFill>
                <a:miter lim="400000"/>
              </a:ln>
              <a:effectLst/>
            </p:spPr>
            <p:txBody>
              <a:bodyPr lIns="137160" tIns="182880" rIns="91440" bIns="38100" anchor="t" anchorCtr="0"/>
              <a:lstStyle/>
              <a:p>
                <a:pPr>
                  <a:spcAft>
                    <a:spcPts val="600"/>
                  </a:spcAft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lang="en-US" sz="1050">
                  <a:solidFill>
                    <a:schemeClr val="tx2"/>
                  </a:solidFill>
                  <a:effectLst>
                    <a:outerShdw dist="12700" dir="5400000" sx="1000" sy="1000" rotWithShape="0">
                      <a:srgbClr val="000000"/>
                    </a:outerShdw>
                  </a:effectLst>
                  <a:ea typeface="+mn-lt"/>
                  <a:cs typeface="+mn-lt"/>
                </a:endParaRPr>
              </a:p>
            </p:txBody>
          </p: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4ED080D3-6D0B-10CB-1738-F9422C4BE09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2900" y="2324100"/>
                <a:ext cx="310085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Round Single Corner Rectangle 42">
              <a:extLst>
                <a:ext uri="{FF2B5EF4-FFF2-40B4-BE49-F238E27FC236}">
                  <a16:creationId xmlns:a16="http://schemas.microsoft.com/office/drawing/2014/main" id="{B4E1120D-CDC7-511B-D7F7-DC6E05B123E8}"/>
                </a:ext>
              </a:extLst>
            </p:cNvPr>
            <p:cNvSpPr/>
            <p:nvPr/>
          </p:nvSpPr>
          <p:spPr>
            <a:xfrm>
              <a:off x="6189966" y="1686377"/>
              <a:ext cx="637724" cy="637724"/>
            </a:xfrm>
            <a:prstGeom prst="round1Rect">
              <a:avLst>
                <a:gd name="adj" fmla="val 9199"/>
              </a:avLst>
            </a:prstGeom>
            <a:gradFill flip="none" rotWithShape="1">
              <a:gsLst>
                <a:gs pos="0">
                  <a:schemeClr val="accent1"/>
                </a:gs>
                <a:gs pos="82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3AC7F77F-AFB0-B47F-8C4F-CED7EC63D0EE}"/>
              </a:ext>
            </a:extLst>
          </p:cNvPr>
          <p:cNvGrpSpPr/>
          <p:nvPr userDrawn="1"/>
        </p:nvGrpSpPr>
        <p:grpSpPr>
          <a:xfrm>
            <a:off x="334792" y="1686377"/>
            <a:ext cx="3108960" cy="2009324"/>
            <a:chOff x="334792" y="1686377"/>
            <a:chExt cx="3108960" cy="200932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985C18D-2D4C-1047-A493-BE163E612FE8}"/>
                </a:ext>
              </a:extLst>
            </p:cNvPr>
            <p:cNvGrpSpPr/>
            <p:nvPr/>
          </p:nvGrpSpPr>
          <p:grpSpPr>
            <a:xfrm>
              <a:off x="334792" y="1686377"/>
              <a:ext cx="3108960" cy="2009324"/>
              <a:chOff x="334792" y="1686376"/>
              <a:chExt cx="3108960" cy="2009324"/>
            </a:xfrm>
          </p:grpSpPr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9AE49B84-0A0F-3CE4-7E76-2184C7EC9911}"/>
                  </a:ext>
                </a:extLst>
              </p:cNvPr>
              <p:cNvSpPr/>
              <p:nvPr/>
            </p:nvSpPr>
            <p:spPr>
              <a:xfrm rot="10800000">
                <a:off x="334792" y="1686376"/>
                <a:ext cx="3108960" cy="2009324"/>
              </a:xfrm>
              <a:prstGeom prst="roundRect">
                <a:avLst>
                  <a:gd name="adj" fmla="val 3224"/>
                </a:avLst>
              </a:prstGeom>
              <a:gradFill flip="none" rotWithShape="1">
                <a:gsLst>
                  <a:gs pos="0">
                    <a:srgbClr val="F2F2F6"/>
                  </a:gs>
                  <a:gs pos="99000">
                    <a:schemeClr val="bg1">
                      <a:alpha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chemeClr val="accent1"/>
                </a:solidFill>
                <a:miter lim="400000"/>
              </a:ln>
              <a:effectLst/>
            </p:spPr>
            <p:txBody>
              <a:bodyPr lIns="137160" tIns="182880" rIns="91440" bIns="38100" anchor="t" anchorCtr="0"/>
              <a:lstStyle/>
              <a:p>
                <a:pPr>
                  <a:spcAft>
                    <a:spcPts val="600"/>
                  </a:spcAft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lang="en-US" sz="1050">
                  <a:solidFill>
                    <a:schemeClr val="tx2"/>
                  </a:solidFill>
                  <a:effectLst>
                    <a:outerShdw dist="12700" dir="5400000" sx="1000" sy="1000" rotWithShape="0">
                      <a:srgbClr val="000000"/>
                    </a:outerShdw>
                  </a:effectLst>
                  <a:ea typeface="+mn-lt"/>
                  <a:cs typeface="+mn-lt"/>
                </a:endParaRPr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3D326C99-E611-3DA2-0434-B4B62F86CDC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2900" y="2324100"/>
                <a:ext cx="3100852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Round Single Corner Rectangle 19">
              <a:extLst>
                <a:ext uri="{FF2B5EF4-FFF2-40B4-BE49-F238E27FC236}">
                  <a16:creationId xmlns:a16="http://schemas.microsoft.com/office/drawing/2014/main" id="{45B2A0EF-3307-3B57-E9F2-697C667542A8}"/>
                </a:ext>
              </a:extLst>
            </p:cNvPr>
            <p:cNvSpPr/>
            <p:nvPr/>
          </p:nvSpPr>
          <p:spPr>
            <a:xfrm>
              <a:off x="2806028" y="1686377"/>
              <a:ext cx="637724" cy="637724"/>
            </a:xfrm>
            <a:prstGeom prst="round1Rect">
              <a:avLst>
                <a:gd name="adj" fmla="val 9199"/>
              </a:avLst>
            </a:prstGeom>
            <a:gradFill flip="none" rotWithShape="1">
              <a:gsLst>
                <a:gs pos="0">
                  <a:schemeClr val="accent1"/>
                </a:gs>
                <a:gs pos="9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err="1"/>
            </a:p>
          </p:txBody>
        </p:sp>
      </p:grpSp>
      <p:sp>
        <p:nvSpPr>
          <p:cNvPr id="56" name="Text Placeholder 7">
            <a:extLst>
              <a:ext uri="{FF2B5EF4-FFF2-40B4-BE49-F238E27FC236}">
                <a16:creationId xmlns:a16="http://schemas.microsoft.com/office/drawing/2014/main" id="{0F3B6C5E-0E10-9769-3906-369A81D378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7822073" cy="35626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5058EAAC-6681-0E40-B87E-F8D8C424414F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50" t="15696" r="24437" b="5591"/>
          <a:stretch/>
        </p:blipFill>
        <p:spPr>
          <a:xfrm rot="16200000" flipH="1" flipV="1">
            <a:off x="9248118" y="3914114"/>
            <a:ext cx="1686371" cy="4201391"/>
          </a:xfrm>
          <a:prstGeom prst="rect">
            <a:avLst/>
          </a:prstGeom>
        </p:spPr>
      </p:pic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2583547A-BEE0-DB13-F390-FEB06AC792A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42899" y="1684019"/>
            <a:ext cx="2463128" cy="637721"/>
          </a:xfrm>
        </p:spPr>
        <p:txBody>
          <a:bodyPr lIns="274320" rIns="274320" anchor="ctr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61" name="Content Placeholder 3">
            <a:extLst>
              <a:ext uri="{FF2B5EF4-FFF2-40B4-BE49-F238E27FC236}">
                <a16:creationId xmlns:a16="http://schemas.microsoft.com/office/drawing/2014/main" id="{A47A2A79-5B0A-0267-158B-42AE7E59122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2899" y="2321741"/>
            <a:ext cx="3100852" cy="1373958"/>
          </a:xfrm>
        </p:spPr>
        <p:txBody>
          <a:bodyPr lIns="274320" tIns="182880" rIns="27432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defRPr sz="1050" b="0" i="0">
                <a:latin typeface="Barlow" pitchFamily="2" charset="77"/>
              </a:defRPr>
            </a:lvl1pPr>
            <a:lvl2pPr>
              <a:defRPr sz="1050" b="0" i="0">
                <a:latin typeface="Barlow" pitchFamily="2" charset="77"/>
              </a:defRPr>
            </a:lvl2pPr>
            <a:lvl3pPr>
              <a:defRPr sz="1050"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73AC366A-ECD7-0006-DBD8-A84EDD150FF9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3722784" y="1684019"/>
            <a:ext cx="2463128" cy="637721"/>
          </a:xfrm>
        </p:spPr>
        <p:txBody>
          <a:bodyPr lIns="274320" rIns="274320" anchor="ctr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63" name="Content Placeholder 3">
            <a:extLst>
              <a:ext uri="{FF2B5EF4-FFF2-40B4-BE49-F238E27FC236}">
                <a16:creationId xmlns:a16="http://schemas.microsoft.com/office/drawing/2014/main" id="{5F69C472-4CD3-D2CE-3F2D-C43A80A42EBB}"/>
              </a:ext>
            </a:extLst>
          </p:cNvPr>
          <p:cNvSpPr>
            <a:spLocks noGrp="1"/>
          </p:cNvSpPr>
          <p:nvPr>
            <p:ph sz="half" idx="36" hasCustomPrompt="1"/>
          </p:nvPr>
        </p:nvSpPr>
        <p:spPr>
          <a:xfrm>
            <a:off x="3722784" y="2321741"/>
            <a:ext cx="3100852" cy="1373958"/>
          </a:xfrm>
        </p:spPr>
        <p:txBody>
          <a:bodyPr lIns="274320" tIns="182880" rIns="27432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defRPr sz="1050" b="0" i="0">
                <a:latin typeface="Barlow" pitchFamily="2" charset="77"/>
              </a:defRPr>
            </a:lvl1pPr>
            <a:lvl2pPr>
              <a:defRPr sz="1050" b="0" i="0">
                <a:latin typeface="Barlow" pitchFamily="2" charset="77"/>
              </a:defRPr>
            </a:lvl2pPr>
            <a:lvl3pPr>
              <a:defRPr sz="1050"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CE9488A7-DB67-A450-1E1B-2D4240A6AB9A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7102668" y="1684019"/>
            <a:ext cx="2463128" cy="637721"/>
          </a:xfrm>
        </p:spPr>
        <p:txBody>
          <a:bodyPr lIns="274320" rIns="274320" anchor="ctr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65" name="Content Placeholder 3">
            <a:extLst>
              <a:ext uri="{FF2B5EF4-FFF2-40B4-BE49-F238E27FC236}">
                <a16:creationId xmlns:a16="http://schemas.microsoft.com/office/drawing/2014/main" id="{EADB2357-B52B-F3D5-DAC7-82B5B64BE2B6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102668" y="2321741"/>
            <a:ext cx="3100852" cy="1373958"/>
          </a:xfrm>
        </p:spPr>
        <p:txBody>
          <a:bodyPr lIns="274320" tIns="182880" rIns="27432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defRPr sz="1050" b="0" i="0">
                <a:latin typeface="Barlow" pitchFamily="2" charset="77"/>
              </a:defRPr>
            </a:lvl1pPr>
            <a:lvl2pPr>
              <a:defRPr sz="1050" b="0" i="0">
                <a:latin typeface="Barlow" pitchFamily="2" charset="77"/>
              </a:defRPr>
            </a:lvl2pPr>
            <a:lvl3pPr>
              <a:defRPr sz="1050"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66" name="Text Placeholder 2">
            <a:extLst>
              <a:ext uri="{FF2B5EF4-FFF2-40B4-BE49-F238E27FC236}">
                <a16:creationId xmlns:a16="http://schemas.microsoft.com/office/drawing/2014/main" id="{323DE178-DA71-091F-9EE5-E66B52757044}"/>
              </a:ext>
            </a:extLst>
          </p:cNvPr>
          <p:cNvSpPr>
            <a:spLocks noGrp="1"/>
          </p:cNvSpPr>
          <p:nvPr>
            <p:ph type="body" idx="39" hasCustomPrompt="1"/>
          </p:nvPr>
        </p:nvSpPr>
        <p:spPr>
          <a:xfrm>
            <a:off x="706581" y="3907673"/>
            <a:ext cx="2463128" cy="637721"/>
          </a:xfrm>
        </p:spPr>
        <p:txBody>
          <a:bodyPr lIns="274320" rIns="274320" anchor="ctr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67" name="Content Placeholder 3">
            <a:extLst>
              <a:ext uri="{FF2B5EF4-FFF2-40B4-BE49-F238E27FC236}">
                <a16:creationId xmlns:a16="http://schemas.microsoft.com/office/drawing/2014/main" id="{86025B0E-321F-0B82-C7B7-718EF930D3DE}"/>
              </a:ext>
            </a:extLst>
          </p:cNvPr>
          <p:cNvSpPr>
            <a:spLocks noGrp="1"/>
          </p:cNvSpPr>
          <p:nvPr>
            <p:ph sz="half" idx="40" hasCustomPrompt="1"/>
          </p:nvPr>
        </p:nvSpPr>
        <p:spPr>
          <a:xfrm>
            <a:off x="706581" y="4545395"/>
            <a:ext cx="3100852" cy="1373958"/>
          </a:xfrm>
        </p:spPr>
        <p:txBody>
          <a:bodyPr lIns="274320" tIns="182880" rIns="27432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defRPr sz="1050" b="0" i="0">
                <a:latin typeface="Barlow" pitchFamily="2" charset="77"/>
              </a:defRPr>
            </a:lvl1pPr>
            <a:lvl2pPr>
              <a:defRPr sz="1050" b="0" i="0">
                <a:latin typeface="Barlow" pitchFamily="2" charset="77"/>
              </a:defRPr>
            </a:lvl2pPr>
            <a:lvl3pPr>
              <a:defRPr sz="1050"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68" name="Text Placeholder 2">
            <a:extLst>
              <a:ext uri="{FF2B5EF4-FFF2-40B4-BE49-F238E27FC236}">
                <a16:creationId xmlns:a16="http://schemas.microsoft.com/office/drawing/2014/main" id="{22E85098-6F6B-B98D-F210-C771F0BF0568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4102509" y="3907673"/>
            <a:ext cx="2463128" cy="637721"/>
          </a:xfrm>
        </p:spPr>
        <p:txBody>
          <a:bodyPr lIns="274320" rIns="274320" anchor="ctr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69" name="Content Placeholder 3">
            <a:extLst>
              <a:ext uri="{FF2B5EF4-FFF2-40B4-BE49-F238E27FC236}">
                <a16:creationId xmlns:a16="http://schemas.microsoft.com/office/drawing/2014/main" id="{3257AB46-9E36-3DCF-239E-D99BA5C9FA45}"/>
              </a:ext>
            </a:extLst>
          </p:cNvPr>
          <p:cNvSpPr>
            <a:spLocks noGrp="1"/>
          </p:cNvSpPr>
          <p:nvPr>
            <p:ph sz="half" idx="42" hasCustomPrompt="1"/>
          </p:nvPr>
        </p:nvSpPr>
        <p:spPr>
          <a:xfrm>
            <a:off x="4102509" y="4545395"/>
            <a:ext cx="3100852" cy="1373958"/>
          </a:xfrm>
        </p:spPr>
        <p:txBody>
          <a:bodyPr lIns="274320" tIns="182880" rIns="27432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defRPr sz="1050" b="0" i="0">
                <a:latin typeface="Barlow" pitchFamily="2" charset="77"/>
              </a:defRPr>
            </a:lvl1pPr>
            <a:lvl2pPr>
              <a:defRPr sz="1050" b="0" i="0">
                <a:latin typeface="Barlow" pitchFamily="2" charset="77"/>
              </a:defRPr>
            </a:lvl2pPr>
            <a:lvl3pPr>
              <a:defRPr sz="1050"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70" name="Text Placeholder 2">
            <a:extLst>
              <a:ext uri="{FF2B5EF4-FFF2-40B4-BE49-F238E27FC236}">
                <a16:creationId xmlns:a16="http://schemas.microsoft.com/office/drawing/2014/main" id="{877BB036-72FC-0826-6467-5DC748B14B55}"/>
              </a:ext>
            </a:extLst>
          </p:cNvPr>
          <p:cNvSpPr>
            <a:spLocks noGrp="1"/>
          </p:cNvSpPr>
          <p:nvPr>
            <p:ph type="body" idx="43" hasCustomPrompt="1"/>
          </p:nvPr>
        </p:nvSpPr>
        <p:spPr>
          <a:xfrm>
            <a:off x="7474931" y="3907673"/>
            <a:ext cx="2463128" cy="637721"/>
          </a:xfrm>
        </p:spPr>
        <p:txBody>
          <a:bodyPr lIns="274320" rIns="274320" anchor="ctr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71" name="Content Placeholder 3">
            <a:extLst>
              <a:ext uri="{FF2B5EF4-FFF2-40B4-BE49-F238E27FC236}">
                <a16:creationId xmlns:a16="http://schemas.microsoft.com/office/drawing/2014/main" id="{D7831DA9-AB27-C841-E719-D8073BB436B1}"/>
              </a:ext>
            </a:extLst>
          </p:cNvPr>
          <p:cNvSpPr>
            <a:spLocks noGrp="1"/>
          </p:cNvSpPr>
          <p:nvPr>
            <p:ph sz="half" idx="44" hasCustomPrompt="1"/>
          </p:nvPr>
        </p:nvSpPr>
        <p:spPr>
          <a:xfrm>
            <a:off x="7474931" y="4545395"/>
            <a:ext cx="3100852" cy="1373958"/>
          </a:xfrm>
        </p:spPr>
        <p:txBody>
          <a:bodyPr lIns="274320" tIns="182880" rIns="27432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defRPr sz="1050" b="0" i="0">
                <a:latin typeface="Barlow" pitchFamily="2" charset="77"/>
              </a:defRPr>
            </a:lvl1pPr>
            <a:lvl2pPr>
              <a:defRPr sz="1050" b="0" i="0">
                <a:latin typeface="Barlow" pitchFamily="2" charset="77"/>
              </a:defRPr>
            </a:lvl2pPr>
            <a:lvl3pPr>
              <a:defRPr sz="1050" b="0" i="0">
                <a:latin typeface="Barlow" pitchFamily="2" charset="77"/>
              </a:defRPr>
            </a:lvl3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80" name="Picture Placeholder 79">
            <a:extLst>
              <a:ext uri="{FF2B5EF4-FFF2-40B4-BE49-F238E27FC236}">
                <a16:creationId xmlns:a16="http://schemas.microsoft.com/office/drawing/2014/main" id="{E41A80E2-023F-C8FA-1073-1D484C481A2F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2029924" y="1788241"/>
            <a:ext cx="636588" cy="638175"/>
          </a:xfrm>
        </p:spPr>
        <p:txBody>
          <a:bodyPr/>
          <a:lstStyle/>
          <a:p>
            <a:r>
              <a:rPr lang="en-US"/>
              <a:t>Icon</a:t>
            </a:r>
          </a:p>
        </p:txBody>
      </p:sp>
      <p:sp>
        <p:nvSpPr>
          <p:cNvPr id="81" name="Picture Placeholder 79">
            <a:extLst>
              <a:ext uri="{FF2B5EF4-FFF2-40B4-BE49-F238E27FC236}">
                <a16:creationId xmlns:a16="http://schemas.microsoft.com/office/drawing/2014/main" id="{E31D11ED-D791-63BB-BE1E-4FD972B0FDBB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6191102" y="1684338"/>
            <a:ext cx="636588" cy="638175"/>
          </a:xfrm>
        </p:spPr>
        <p:txBody>
          <a:bodyPr/>
          <a:lstStyle/>
          <a:p>
            <a:r>
              <a:rPr lang="en-US"/>
              <a:t>Icon</a:t>
            </a:r>
          </a:p>
        </p:txBody>
      </p:sp>
      <p:sp>
        <p:nvSpPr>
          <p:cNvPr id="82" name="Picture Placeholder 79">
            <a:extLst>
              <a:ext uri="{FF2B5EF4-FFF2-40B4-BE49-F238E27FC236}">
                <a16:creationId xmlns:a16="http://schemas.microsoft.com/office/drawing/2014/main" id="{E8BF4F06-5FE6-F885-28A6-42C9B824D1E6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575040" y="1684338"/>
            <a:ext cx="636588" cy="638175"/>
          </a:xfrm>
        </p:spPr>
        <p:txBody>
          <a:bodyPr/>
          <a:lstStyle/>
          <a:p>
            <a:r>
              <a:rPr lang="en-US"/>
              <a:t>Icon</a:t>
            </a:r>
          </a:p>
        </p:txBody>
      </p:sp>
      <p:sp>
        <p:nvSpPr>
          <p:cNvPr id="83" name="Picture Placeholder 79">
            <a:extLst>
              <a:ext uri="{FF2B5EF4-FFF2-40B4-BE49-F238E27FC236}">
                <a16:creationId xmlns:a16="http://schemas.microsoft.com/office/drawing/2014/main" id="{11E42261-15F2-F40F-E321-4C8862C10E72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3171320" y="3910114"/>
            <a:ext cx="636588" cy="638175"/>
          </a:xfrm>
        </p:spPr>
        <p:txBody>
          <a:bodyPr/>
          <a:lstStyle/>
          <a:p>
            <a:r>
              <a:rPr lang="en-US"/>
              <a:t>Icon</a:t>
            </a:r>
          </a:p>
        </p:txBody>
      </p:sp>
      <p:sp>
        <p:nvSpPr>
          <p:cNvPr id="84" name="Picture Placeholder 79">
            <a:extLst>
              <a:ext uri="{FF2B5EF4-FFF2-40B4-BE49-F238E27FC236}">
                <a16:creationId xmlns:a16="http://schemas.microsoft.com/office/drawing/2014/main" id="{F44D0428-9846-C751-7C3B-778CD64CDCB2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6559313" y="3910114"/>
            <a:ext cx="636588" cy="638175"/>
          </a:xfrm>
        </p:spPr>
        <p:txBody>
          <a:bodyPr/>
          <a:lstStyle/>
          <a:p>
            <a:r>
              <a:rPr lang="en-US"/>
              <a:t>Icon</a:t>
            </a:r>
          </a:p>
        </p:txBody>
      </p:sp>
      <p:sp>
        <p:nvSpPr>
          <p:cNvPr id="85" name="Picture Placeholder 79">
            <a:extLst>
              <a:ext uri="{FF2B5EF4-FFF2-40B4-BE49-F238E27FC236}">
                <a16:creationId xmlns:a16="http://schemas.microsoft.com/office/drawing/2014/main" id="{41C39ADF-28A9-0338-873A-96BF4123433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9947305" y="3910114"/>
            <a:ext cx="636588" cy="638175"/>
          </a:xfrm>
        </p:spPr>
        <p:txBody>
          <a:bodyPr/>
          <a:lstStyle/>
          <a:p>
            <a:r>
              <a:rPr lang="en-US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12693401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6_Tiles+Stat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8B0F1-594F-2422-405F-01102293D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1" y="678453"/>
            <a:ext cx="11521440" cy="38641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1529DE-CC3A-AD1E-D725-8D2CCD53D1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F4981B-AF43-F777-FEB4-22064956E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17" name="Round Single Corner Rectangle 16">
            <a:extLst>
              <a:ext uri="{FF2B5EF4-FFF2-40B4-BE49-F238E27FC236}">
                <a16:creationId xmlns:a16="http://schemas.microsoft.com/office/drawing/2014/main" id="{E7262E6E-9F4B-89E3-7D54-11ADC546BFB9}"/>
              </a:ext>
            </a:extLst>
          </p:cNvPr>
          <p:cNvSpPr/>
          <p:nvPr userDrawn="1"/>
        </p:nvSpPr>
        <p:spPr>
          <a:xfrm>
            <a:off x="346790" y="1615897"/>
            <a:ext cx="2743200" cy="1344168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18" name="Round Single Corner Rectangle 17">
            <a:extLst>
              <a:ext uri="{FF2B5EF4-FFF2-40B4-BE49-F238E27FC236}">
                <a16:creationId xmlns:a16="http://schemas.microsoft.com/office/drawing/2014/main" id="{4946601F-1F68-2B99-E6E5-1BE2D3E92C8E}"/>
              </a:ext>
            </a:extLst>
          </p:cNvPr>
          <p:cNvSpPr/>
          <p:nvPr userDrawn="1"/>
        </p:nvSpPr>
        <p:spPr>
          <a:xfrm>
            <a:off x="3276599" y="4661916"/>
            <a:ext cx="2743200" cy="1344168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3810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19" name="Round Single Corner Rectangle 18">
            <a:extLst>
              <a:ext uri="{FF2B5EF4-FFF2-40B4-BE49-F238E27FC236}">
                <a16:creationId xmlns:a16="http://schemas.microsoft.com/office/drawing/2014/main" id="{96ED9B94-9D98-7485-E16D-637F44F35138}"/>
              </a:ext>
            </a:extLst>
          </p:cNvPr>
          <p:cNvSpPr/>
          <p:nvPr userDrawn="1"/>
        </p:nvSpPr>
        <p:spPr>
          <a:xfrm>
            <a:off x="3276599" y="1615897"/>
            <a:ext cx="2743200" cy="1344168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20" name="Round Single Corner Rectangle 19">
            <a:extLst>
              <a:ext uri="{FF2B5EF4-FFF2-40B4-BE49-F238E27FC236}">
                <a16:creationId xmlns:a16="http://schemas.microsoft.com/office/drawing/2014/main" id="{1993FEA1-B199-835A-B51E-2AFA8510AB09}"/>
              </a:ext>
            </a:extLst>
          </p:cNvPr>
          <p:cNvSpPr/>
          <p:nvPr userDrawn="1"/>
        </p:nvSpPr>
        <p:spPr>
          <a:xfrm>
            <a:off x="3277443" y="3138906"/>
            <a:ext cx="2741513" cy="1344168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latin typeface="Barlow"/>
            </a:endParaRPr>
          </a:p>
        </p:txBody>
      </p:sp>
      <p:sp>
        <p:nvSpPr>
          <p:cNvPr id="21" name="Round Single Corner Rectangle 20">
            <a:extLst>
              <a:ext uri="{FF2B5EF4-FFF2-40B4-BE49-F238E27FC236}">
                <a16:creationId xmlns:a16="http://schemas.microsoft.com/office/drawing/2014/main" id="{32E06CE6-3840-2EB0-76F4-ED96FC41A347}"/>
              </a:ext>
            </a:extLst>
          </p:cNvPr>
          <p:cNvSpPr/>
          <p:nvPr userDrawn="1"/>
        </p:nvSpPr>
        <p:spPr>
          <a:xfrm>
            <a:off x="346790" y="4661916"/>
            <a:ext cx="2743200" cy="1344168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22" name="Round Single Corner Rectangle 21">
            <a:extLst>
              <a:ext uri="{FF2B5EF4-FFF2-40B4-BE49-F238E27FC236}">
                <a16:creationId xmlns:a16="http://schemas.microsoft.com/office/drawing/2014/main" id="{6AC67B80-9AC0-5D70-076B-ACE9395CEA23}"/>
              </a:ext>
            </a:extLst>
          </p:cNvPr>
          <p:cNvSpPr/>
          <p:nvPr userDrawn="1"/>
        </p:nvSpPr>
        <p:spPr>
          <a:xfrm>
            <a:off x="346790" y="3138906"/>
            <a:ext cx="2743200" cy="1344168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12F7338E-84E8-93A1-9455-D530B60591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1440" cy="245583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7BABE776-B95F-7EEE-9CD1-EF3C60794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887" y="1813217"/>
            <a:ext cx="2477007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23">
            <a:extLst>
              <a:ext uri="{FF2B5EF4-FFF2-40B4-BE49-F238E27FC236}">
                <a16:creationId xmlns:a16="http://schemas.microsoft.com/office/drawing/2014/main" id="{D4184296-FFEC-4E43-03C4-E22C7171F90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9487" y="2125829"/>
            <a:ext cx="2477806" cy="640520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36D05AF3-74EF-F1C5-D1A2-82D4E72BEAD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3409696" y="1813217"/>
            <a:ext cx="2477007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23">
            <a:extLst>
              <a:ext uri="{FF2B5EF4-FFF2-40B4-BE49-F238E27FC236}">
                <a16:creationId xmlns:a16="http://schemas.microsoft.com/office/drawing/2014/main" id="{5EA965F6-F1BF-1D39-CC3E-8B46736B8DA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09296" y="2125829"/>
            <a:ext cx="2477806" cy="640520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15458F74-B029-02E5-C25B-8674082ACA36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3409696" y="3341075"/>
            <a:ext cx="2477007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23">
            <a:extLst>
              <a:ext uri="{FF2B5EF4-FFF2-40B4-BE49-F238E27FC236}">
                <a16:creationId xmlns:a16="http://schemas.microsoft.com/office/drawing/2014/main" id="{7C218DBB-BEB8-9542-F7CA-BE5F38D7A3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09296" y="3653687"/>
            <a:ext cx="2477806" cy="640520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7129059A-AFF2-E349-EE66-B4EB7A6927B6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479887" y="3341075"/>
            <a:ext cx="2477007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23">
            <a:extLst>
              <a:ext uri="{FF2B5EF4-FFF2-40B4-BE49-F238E27FC236}">
                <a16:creationId xmlns:a16="http://schemas.microsoft.com/office/drawing/2014/main" id="{1DFD12C1-73A4-9559-8B20-BA4C4330C3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9487" y="3653687"/>
            <a:ext cx="2477806" cy="640520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4D5159CD-B91E-B99B-FFFE-0E521DEB561D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479887" y="4868934"/>
            <a:ext cx="2477007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23">
            <a:extLst>
              <a:ext uri="{FF2B5EF4-FFF2-40B4-BE49-F238E27FC236}">
                <a16:creationId xmlns:a16="http://schemas.microsoft.com/office/drawing/2014/main" id="{901A0CCC-3D20-7F18-333A-0A23B911B11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487" y="5181546"/>
            <a:ext cx="2477806" cy="640520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13388553-D688-8140-65A4-48890992C3DC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3409696" y="4868934"/>
            <a:ext cx="2477007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23">
            <a:extLst>
              <a:ext uri="{FF2B5EF4-FFF2-40B4-BE49-F238E27FC236}">
                <a16:creationId xmlns:a16="http://schemas.microsoft.com/office/drawing/2014/main" id="{CF09EFBA-3C46-AE5B-BAA3-96F0A4C0E3E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09296" y="5181546"/>
            <a:ext cx="2477806" cy="640520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62" name="Text Placeholder 28">
            <a:extLst>
              <a:ext uri="{FF2B5EF4-FFF2-40B4-BE49-F238E27FC236}">
                <a16:creationId xmlns:a16="http://schemas.microsoft.com/office/drawing/2014/main" id="{338CC72F-ABE4-D68D-6A89-90477C8CAC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51170" y="2287356"/>
            <a:ext cx="1772731" cy="486479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Stat 1</a:t>
            </a:r>
          </a:p>
        </p:txBody>
      </p:sp>
      <p:sp>
        <p:nvSpPr>
          <p:cNvPr id="63" name="Text Placeholder 28">
            <a:extLst>
              <a:ext uri="{FF2B5EF4-FFF2-40B4-BE49-F238E27FC236}">
                <a16:creationId xmlns:a16="http://schemas.microsoft.com/office/drawing/2014/main" id="{AE5D8EBA-A37E-EDE8-C365-680B3B932B1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51170" y="2879555"/>
            <a:ext cx="1772731" cy="551744"/>
          </a:xfrm>
        </p:spPr>
        <p:txBody>
          <a:bodyPr/>
          <a:lstStyle>
            <a:lvl1pPr>
              <a:lnSpc>
                <a:spcPts val="176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This is a stat description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82F6CBE5-F658-383E-90AC-633EF6D0C086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6451170" y="2067266"/>
            <a:ext cx="1772731" cy="224278"/>
          </a:xfrm>
        </p:spPr>
        <p:txBody>
          <a:bodyPr anchor="t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Barlow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Stat Header</a:t>
            </a:r>
          </a:p>
        </p:txBody>
      </p:sp>
      <p:sp>
        <p:nvSpPr>
          <p:cNvPr id="65" name="Text Placeholder 28">
            <a:extLst>
              <a:ext uri="{FF2B5EF4-FFF2-40B4-BE49-F238E27FC236}">
                <a16:creationId xmlns:a16="http://schemas.microsoft.com/office/drawing/2014/main" id="{AF150DAF-43AB-4425-1770-48DAED0E043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379565" y="2287356"/>
            <a:ext cx="1772731" cy="486479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Stat 1</a:t>
            </a:r>
          </a:p>
        </p:txBody>
      </p:sp>
      <p:sp>
        <p:nvSpPr>
          <p:cNvPr id="66" name="Text Placeholder 28">
            <a:extLst>
              <a:ext uri="{FF2B5EF4-FFF2-40B4-BE49-F238E27FC236}">
                <a16:creationId xmlns:a16="http://schemas.microsoft.com/office/drawing/2014/main" id="{26D40597-40BD-EC6B-4F21-A7268409C1E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79565" y="2879555"/>
            <a:ext cx="1772731" cy="551744"/>
          </a:xfrm>
        </p:spPr>
        <p:txBody>
          <a:bodyPr/>
          <a:lstStyle>
            <a:lvl1pPr>
              <a:lnSpc>
                <a:spcPts val="176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This is a stat description</a:t>
            </a:r>
          </a:p>
        </p:txBody>
      </p:sp>
      <p:sp>
        <p:nvSpPr>
          <p:cNvPr id="67" name="Text Placeholder 2">
            <a:extLst>
              <a:ext uri="{FF2B5EF4-FFF2-40B4-BE49-F238E27FC236}">
                <a16:creationId xmlns:a16="http://schemas.microsoft.com/office/drawing/2014/main" id="{84E645B3-7689-F115-3F42-9570E0FC96B1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9379565" y="2067266"/>
            <a:ext cx="1772731" cy="224278"/>
          </a:xfrm>
        </p:spPr>
        <p:txBody>
          <a:bodyPr anchor="t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Barlow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Stat Header</a:t>
            </a:r>
          </a:p>
        </p:txBody>
      </p:sp>
      <p:sp>
        <p:nvSpPr>
          <p:cNvPr id="68" name="Text Placeholder 28">
            <a:extLst>
              <a:ext uri="{FF2B5EF4-FFF2-40B4-BE49-F238E27FC236}">
                <a16:creationId xmlns:a16="http://schemas.microsoft.com/office/drawing/2014/main" id="{253A621D-1E93-2977-6C66-A7FF6890FD1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379565" y="4451821"/>
            <a:ext cx="1772731" cy="486479"/>
          </a:xfrm>
        </p:spPr>
        <p:txBody>
          <a:bodyPr/>
          <a:lstStyle>
            <a:lvl1pPr>
              <a:defRPr sz="4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Stat 1</a:t>
            </a:r>
          </a:p>
        </p:txBody>
      </p:sp>
      <p:sp>
        <p:nvSpPr>
          <p:cNvPr id="69" name="Text Placeholder 28">
            <a:extLst>
              <a:ext uri="{FF2B5EF4-FFF2-40B4-BE49-F238E27FC236}">
                <a16:creationId xmlns:a16="http://schemas.microsoft.com/office/drawing/2014/main" id="{F720790E-CAA7-3C86-AFDC-D76DE62EAE6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379565" y="5044020"/>
            <a:ext cx="1772731" cy="551744"/>
          </a:xfrm>
        </p:spPr>
        <p:txBody>
          <a:bodyPr/>
          <a:lstStyle>
            <a:lvl1pPr>
              <a:lnSpc>
                <a:spcPts val="1760"/>
              </a:lnSpc>
              <a:spcBef>
                <a:spcPts val="0"/>
              </a:spcBef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This is a stat description</a:t>
            </a:r>
          </a:p>
        </p:txBody>
      </p:sp>
      <p:sp>
        <p:nvSpPr>
          <p:cNvPr id="70" name="Text Placeholder 2">
            <a:extLst>
              <a:ext uri="{FF2B5EF4-FFF2-40B4-BE49-F238E27FC236}">
                <a16:creationId xmlns:a16="http://schemas.microsoft.com/office/drawing/2014/main" id="{8324E99F-98E2-84AE-5793-8E4508F85C4C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9379565" y="4231731"/>
            <a:ext cx="1772731" cy="224278"/>
          </a:xfrm>
        </p:spPr>
        <p:txBody>
          <a:bodyPr anchor="t" anchorCtr="0"/>
          <a:lstStyle>
            <a:lvl1pPr marL="0" indent="0">
              <a:buNone/>
              <a:defRPr sz="1800" b="1" i="0">
                <a:solidFill>
                  <a:schemeClr val="bg2"/>
                </a:solidFill>
                <a:latin typeface="Barlow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Stat Header</a:t>
            </a:r>
          </a:p>
        </p:txBody>
      </p:sp>
      <p:sp>
        <p:nvSpPr>
          <p:cNvPr id="71" name="Text Placeholder 28">
            <a:extLst>
              <a:ext uri="{FF2B5EF4-FFF2-40B4-BE49-F238E27FC236}">
                <a16:creationId xmlns:a16="http://schemas.microsoft.com/office/drawing/2014/main" id="{AD21DAF2-A0DA-9391-5AC3-3534E697DB0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451170" y="4451821"/>
            <a:ext cx="1772731" cy="486479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Stat 1</a:t>
            </a:r>
          </a:p>
        </p:txBody>
      </p:sp>
      <p:sp>
        <p:nvSpPr>
          <p:cNvPr id="72" name="Text Placeholder 28">
            <a:extLst>
              <a:ext uri="{FF2B5EF4-FFF2-40B4-BE49-F238E27FC236}">
                <a16:creationId xmlns:a16="http://schemas.microsoft.com/office/drawing/2014/main" id="{872985FD-7055-FB0F-1A63-16FCA2D2074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451170" y="5044020"/>
            <a:ext cx="1772731" cy="551744"/>
          </a:xfrm>
        </p:spPr>
        <p:txBody>
          <a:bodyPr/>
          <a:lstStyle>
            <a:lvl1pPr>
              <a:lnSpc>
                <a:spcPts val="1760"/>
              </a:lnSpc>
              <a:spcBef>
                <a:spcPts val="0"/>
              </a:spcBef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This is a stat description</a:t>
            </a:r>
          </a:p>
        </p:txBody>
      </p:sp>
      <p:sp>
        <p:nvSpPr>
          <p:cNvPr id="73" name="Text Placeholder 2">
            <a:extLst>
              <a:ext uri="{FF2B5EF4-FFF2-40B4-BE49-F238E27FC236}">
                <a16:creationId xmlns:a16="http://schemas.microsoft.com/office/drawing/2014/main" id="{ACA528F4-9F19-4390-6C7B-BBDB6F576198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6451170" y="4231731"/>
            <a:ext cx="1772731" cy="224278"/>
          </a:xfrm>
        </p:spPr>
        <p:txBody>
          <a:bodyPr anchor="t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Barlow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Stat Header</a:t>
            </a:r>
          </a:p>
        </p:txBody>
      </p:sp>
    </p:spTree>
    <p:extLst>
      <p:ext uri="{BB962C8B-B14F-4D97-AF65-F5344CB8AC3E}">
        <p14:creationId xmlns:p14="http://schemas.microsoft.com/office/powerpoint/2010/main" val="337290266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ervice_Offerings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8B949F6-8BFF-C588-B00E-FD0E87B04DD9}"/>
              </a:ext>
            </a:extLst>
          </p:cNvPr>
          <p:cNvCxnSpPr>
            <a:cxnSpLocks/>
          </p:cNvCxnSpPr>
          <p:nvPr userDrawn="1"/>
        </p:nvCxnSpPr>
        <p:spPr>
          <a:xfrm>
            <a:off x="95693" y="4410657"/>
            <a:ext cx="11880323" cy="0"/>
          </a:xfrm>
          <a:prstGeom prst="line">
            <a:avLst/>
          </a:prstGeom>
          <a:ln w="12700">
            <a:solidFill>
              <a:srgbClr val="EAE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lide Number Placeholder 5">
            <a:extLst>
              <a:ext uri="{FF2B5EF4-FFF2-40B4-BE49-F238E27FC236}">
                <a16:creationId xmlns:a16="http://schemas.microsoft.com/office/drawing/2014/main" id="{AA817296-8192-4157-095F-FB3E9645E1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2" name="Footer Placeholder 4">
            <a:extLst>
              <a:ext uri="{FF2B5EF4-FFF2-40B4-BE49-F238E27FC236}">
                <a16:creationId xmlns:a16="http://schemas.microsoft.com/office/drawing/2014/main" id="{FC4D29E6-F2F6-E086-3526-9269EF799A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F9D8877-6D96-DE59-9ECC-6DE739F110FC}"/>
              </a:ext>
            </a:extLst>
          </p:cNvPr>
          <p:cNvCxnSpPr>
            <a:cxnSpLocks/>
          </p:cNvCxnSpPr>
          <p:nvPr userDrawn="1"/>
        </p:nvCxnSpPr>
        <p:spPr>
          <a:xfrm>
            <a:off x="150522" y="2817344"/>
            <a:ext cx="11890956" cy="0"/>
          </a:xfrm>
          <a:prstGeom prst="line">
            <a:avLst/>
          </a:prstGeom>
          <a:ln w="12700">
            <a:solidFill>
              <a:srgbClr val="EAE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34">
            <a:extLst>
              <a:ext uri="{FF2B5EF4-FFF2-40B4-BE49-F238E27FC236}">
                <a16:creationId xmlns:a16="http://schemas.microsoft.com/office/drawing/2014/main" id="{3B2CB065-8A3A-E1FD-B779-707798693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280624"/>
            <a:ext cx="11510978" cy="359181"/>
          </a:xfrm>
        </p:spPr>
        <p:txBody>
          <a:bodyPr/>
          <a:lstStyle>
            <a:lvl1pPr>
              <a:lnSpc>
                <a:spcPts val="2700"/>
              </a:lnSpc>
              <a:defRPr sz="2400" b="1" i="0" spc="0">
                <a:solidFill>
                  <a:schemeClr val="bg2"/>
                </a:solidFill>
                <a:latin typeface="Barlow ExtraBold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ound Single Corner Rectangle 2">
            <a:extLst>
              <a:ext uri="{FF2B5EF4-FFF2-40B4-BE49-F238E27FC236}">
                <a16:creationId xmlns:a16="http://schemas.microsoft.com/office/drawing/2014/main" id="{7EAF8141-DDE7-C7F8-B75E-6BEF24DA73BE}"/>
              </a:ext>
            </a:extLst>
          </p:cNvPr>
          <p:cNvSpPr/>
          <p:nvPr userDrawn="1"/>
        </p:nvSpPr>
        <p:spPr>
          <a:xfrm>
            <a:off x="346790" y="992906"/>
            <a:ext cx="3694176" cy="1600200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5" name="Round Single Corner Rectangle 4">
            <a:extLst>
              <a:ext uri="{FF2B5EF4-FFF2-40B4-BE49-F238E27FC236}">
                <a16:creationId xmlns:a16="http://schemas.microsoft.com/office/drawing/2014/main" id="{02609AC1-5823-CBE7-408A-8841A89C5F83}"/>
              </a:ext>
            </a:extLst>
          </p:cNvPr>
          <p:cNvSpPr/>
          <p:nvPr userDrawn="1"/>
        </p:nvSpPr>
        <p:spPr>
          <a:xfrm>
            <a:off x="346790" y="4482428"/>
            <a:ext cx="3694176" cy="1600200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6" name="Round Single Corner Rectangle 5">
            <a:extLst>
              <a:ext uri="{FF2B5EF4-FFF2-40B4-BE49-F238E27FC236}">
                <a16:creationId xmlns:a16="http://schemas.microsoft.com/office/drawing/2014/main" id="{41787BEC-FD9E-0F68-5C2B-80B4BD1723F4}"/>
              </a:ext>
            </a:extLst>
          </p:cNvPr>
          <p:cNvSpPr/>
          <p:nvPr userDrawn="1"/>
        </p:nvSpPr>
        <p:spPr>
          <a:xfrm>
            <a:off x="346790" y="2737667"/>
            <a:ext cx="3694176" cy="1600200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7" name="Round Single Corner Rectangle 6">
            <a:extLst>
              <a:ext uri="{FF2B5EF4-FFF2-40B4-BE49-F238E27FC236}">
                <a16:creationId xmlns:a16="http://schemas.microsoft.com/office/drawing/2014/main" id="{F4A01831-2E73-81EB-5867-EE94448B735C}"/>
              </a:ext>
            </a:extLst>
          </p:cNvPr>
          <p:cNvSpPr/>
          <p:nvPr userDrawn="1"/>
        </p:nvSpPr>
        <p:spPr>
          <a:xfrm>
            <a:off x="4246610" y="992906"/>
            <a:ext cx="3694176" cy="1600200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8" name="Round Single Corner Rectangle 7">
            <a:extLst>
              <a:ext uri="{FF2B5EF4-FFF2-40B4-BE49-F238E27FC236}">
                <a16:creationId xmlns:a16="http://schemas.microsoft.com/office/drawing/2014/main" id="{9270D413-75DC-4053-58F9-D74B5F12875C}"/>
              </a:ext>
            </a:extLst>
          </p:cNvPr>
          <p:cNvSpPr/>
          <p:nvPr userDrawn="1"/>
        </p:nvSpPr>
        <p:spPr>
          <a:xfrm>
            <a:off x="4248912" y="4482428"/>
            <a:ext cx="3694176" cy="1600200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9" name="Round Single Corner Rectangle 8">
            <a:extLst>
              <a:ext uri="{FF2B5EF4-FFF2-40B4-BE49-F238E27FC236}">
                <a16:creationId xmlns:a16="http://schemas.microsoft.com/office/drawing/2014/main" id="{74046558-390B-2BB3-DB34-7CC2227FA470}"/>
              </a:ext>
            </a:extLst>
          </p:cNvPr>
          <p:cNvSpPr/>
          <p:nvPr userDrawn="1"/>
        </p:nvSpPr>
        <p:spPr>
          <a:xfrm>
            <a:off x="4246610" y="2737667"/>
            <a:ext cx="3694176" cy="1600200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10" name="Round Single Corner Rectangle 9">
            <a:extLst>
              <a:ext uri="{FF2B5EF4-FFF2-40B4-BE49-F238E27FC236}">
                <a16:creationId xmlns:a16="http://schemas.microsoft.com/office/drawing/2014/main" id="{3DD13B38-D5A4-7D56-4EBA-F4B05478C55D}"/>
              </a:ext>
            </a:extLst>
          </p:cNvPr>
          <p:cNvSpPr/>
          <p:nvPr userDrawn="1"/>
        </p:nvSpPr>
        <p:spPr>
          <a:xfrm>
            <a:off x="8146431" y="992906"/>
            <a:ext cx="3694176" cy="1600200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11" name="Round Single Corner Rectangle 10">
            <a:extLst>
              <a:ext uri="{FF2B5EF4-FFF2-40B4-BE49-F238E27FC236}">
                <a16:creationId xmlns:a16="http://schemas.microsoft.com/office/drawing/2014/main" id="{D03C159E-39D8-D2AA-6D3D-C90644FCCC3C}"/>
              </a:ext>
            </a:extLst>
          </p:cNvPr>
          <p:cNvSpPr/>
          <p:nvPr userDrawn="1"/>
        </p:nvSpPr>
        <p:spPr>
          <a:xfrm>
            <a:off x="8146431" y="2737667"/>
            <a:ext cx="3694176" cy="1600200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 sz="1050">
              <a:solidFill>
                <a:schemeClr val="tx2"/>
              </a:solidFill>
              <a:effectLst>
                <a:outerShdw dist="12700" dir="5400000" sx="1000" sy="1000" rotWithShape="0">
                  <a:srgbClr val="000000"/>
                </a:outerShdw>
              </a:effectLst>
              <a:ea typeface="+mn-lt"/>
              <a:cs typeface="+mn-lt"/>
            </a:endParaRP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9D3BAFA1-7CF4-4733-E98D-AC1667BA4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7350" y="1190229"/>
            <a:ext cx="3404089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C34A12E-05D3-34E1-5429-C4383A2CCC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6888" y="1502841"/>
            <a:ext cx="3405187" cy="792162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BFE954E6-A025-2507-DCEF-A940B5856EAC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497350" y="2932669"/>
            <a:ext cx="3404089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3">
            <a:extLst>
              <a:ext uri="{FF2B5EF4-FFF2-40B4-BE49-F238E27FC236}">
                <a16:creationId xmlns:a16="http://schemas.microsoft.com/office/drawing/2014/main" id="{06B931E6-CB48-29DD-0E85-A65DDC4F541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888" y="3245281"/>
            <a:ext cx="3405187" cy="792162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E739E1B6-2BA9-3B79-44E4-2EF0AA94074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97350" y="4675109"/>
            <a:ext cx="3404089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3">
            <a:extLst>
              <a:ext uri="{FF2B5EF4-FFF2-40B4-BE49-F238E27FC236}">
                <a16:creationId xmlns:a16="http://schemas.microsoft.com/office/drawing/2014/main" id="{8C7FD189-F42F-4CA3-BB73-8A2AE9ED8D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6888" y="4987721"/>
            <a:ext cx="3405187" cy="792162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F61A311-4D97-75E2-421D-1F3781F89DA2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4388630" y="1190229"/>
            <a:ext cx="3404089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3">
            <a:extLst>
              <a:ext uri="{FF2B5EF4-FFF2-40B4-BE49-F238E27FC236}">
                <a16:creationId xmlns:a16="http://schemas.microsoft.com/office/drawing/2014/main" id="{646FF953-E83F-581F-4CD8-F2C2B489F3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8168" y="1502841"/>
            <a:ext cx="3405187" cy="792162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9B980533-D230-3E2A-E8A3-F8181DC81BDF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4388630" y="2932669"/>
            <a:ext cx="3404089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3">
            <a:extLst>
              <a:ext uri="{FF2B5EF4-FFF2-40B4-BE49-F238E27FC236}">
                <a16:creationId xmlns:a16="http://schemas.microsoft.com/office/drawing/2014/main" id="{8BDF2F38-47BC-557B-2A0F-E58B11F46B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88168" y="3245281"/>
            <a:ext cx="3405187" cy="792162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7AFEC751-EE3A-76F6-1079-0EBBFDA0268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4388630" y="4675109"/>
            <a:ext cx="3404089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3">
            <a:extLst>
              <a:ext uri="{FF2B5EF4-FFF2-40B4-BE49-F238E27FC236}">
                <a16:creationId xmlns:a16="http://schemas.microsoft.com/office/drawing/2014/main" id="{B3E03E44-1482-D0E5-885E-7C1A59AEC64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8168" y="4987721"/>
            <a:ext cx="3405187" cy="792162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E8BC7D40-FA5B-5C19-A9FE-D25A286A48FB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8279910" y="1190229"/>
            <a:ext cx="3404089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23">
            <a:extLst>
              <a:ext uri="{FF2B5EF4-FFF2-40B4-BE49-F238E27FC236}">
                <a16:creationId xmlns:a16="http://schemas.microsoft.com/office/drawing/2014/main" id="{44B810B9-6DAA-7442-FB1F-51B21BA56FB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79448" y="1502841"/>
            <a:ext cx="3405187" cy="792162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2AC26BD0-91EE-28D1-8D2A-C8701C38ED44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8279910" y="2932669"/>
            <a:ext cx="3404089" cy="172305"/>
          </a:xfrm>
        </p:spPr>
        <p:txBody>
          <a:bodyPr anchor="t" anchorCtr="0"/>
          <a:lstStyle>
            <a:lvl1pPr marL="0" indent="0">
              <a:lnSpc>
                <a:spcPts val="1520"/>
              </a:lnSpc>
              <a:spcBef>
                <a:spcPts val="0"/>
              </a:spcBef>
              <a:buNone/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23">
            <a:extLst>
              <a:ext uri="{FF2B5EF4-FFF2-40B4-BE49-F238E27FC236}">
                <a16:creationId xmlns:a16="http://schemas.microsoft.com/office/drawing/2014/main" id="{F6739D5D-DA98-F1DE-821C-A004DDE8C4B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279448" y="3245281"/>
            <a:ext cx="3405187" cy="792162"/>
          </a:xfrm>
        </p:spPr>
        <p:txBody>
          <a:bodyPr/>
          <a:lstStyle>
            <a:lvl1pPr>
              <a:defRPr sz="1050"/>
            </a:lvl1pPr>
          </a:lstStyle>
          <a:p>
            <a:pPr lvl="0"/>
            <a:r>
              <a:rPr lang="en-US"/>
              <a:t>This is a paragraph.</a:t>
            </a:r>
          </a:p>
        </p:txBody>
      </p:sp>
    </p:spTree>
    <p:extLst>
      <p:ext uri="{BB962C8B-B14F-4D97-AF65-F5344CB8AC3E}">
        <p14:creationId xmlns:p14="http://schemas.microsoft.com/office/powerpoint/2010/main" val="38397211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FE4188-6914-3CF3-0008-9D35FC7389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72AEFF-4639-E8A1-C5E3-4FA7AC462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5" name="Round Single Corner Rectangle 4">
            <a:extLst>
              <a:ext uri="{FF2B5EF4-FFF2-40B4-BE49-F238E27FC236}">
                <a16:creationId xmlns:a16="http://schemas.microsoft.com/office/drawing/2014/main" id="{64BE6ED9-5281-FC7E-04F3-BC8F7E8EA780}"/>
              </a:ext>
            </a:extLst>
          </p:cNvPr>
          <p:cNvSpPr/>
          <p:nvPr userDrawn="1"/>
        </p:nvSpPr>
        <p:spPr>
          <a:xfrm rot="10800000" flipH="1">
            <a:off x="1" y="0"/>
            <a:ext cx="4242816" cy="6373368"/>
          </a:xfrm>
          <a:prstGeom prst="round1Rect">
            <a:avLst/>
          </a:prstGeom>
          <a:gradFill flip="none" rotWithShape="1">
            <a:gsLst>
              <a:gs pos="0">
                <a:srgbClr val="2E1F95">
                  <a:alpha val="74902"/>
                </a:srgbClr>
              </a:gs>
              <a:gs pos="5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arlow"/>
              <a:ea typeface="+mn-ea"/>
              <a:cs typeface="+mn-cs"/>
            </a:endParaRPr>
          </a:p>
        </p:txBody>
      </p:sp>
      <p:sp>
        <p:nvSpPr>
          <p:cNvPr id="62" name="Text Placeholder 29">
            <a:extLst>
              <a:ext uri="{FF2B5EF4-FFF2-40B4-BE49-F238E27FC236}">
                <a16:creationId xmlns:a16="http://schemas.microsoft.com/office/drawing/2014/main" id="{70E93715-76B9-C589-E303-1F864BC0E21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34790" y="2992685"/>
            <a:ext cx="3502152" cy="1988001"/>
          </a:xfrm>
        </p:spPr>
        <p:txBody>
          <a:bodyPr/>
          <a:lstStyle>
            <a:lvl1pPr marL="123825" indent="-123825">
              <a:spcBef>
                <a:spcPts val="0"/>
              </a:spcBef>
              <a:buFont typeface="Arial" panose="020B0604020202020204" pitchFamily="34" charset="0"/>
              <a:buChar char="•"/>
              <a:tabLst/>
              <a:defRPr sz="1200" b="0" i="0">
                <a:solidFill>
                  <a:schemeClr val="bg2">
                    <a:lumMod val="10000"/>
                    <a:lumOff val="90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This is a bulleted text</a:t>
            </a:r>
          </a:p>
          <a:p>
            <a:pPr lvl="0"/>
            <a:r>
              <a:rPr lang="en-US"/>
              <a:t> This is a bulleted text</a:t>
            </a:r>
          </a:p>
          <a:p>
            <a:pPr lvl="0"/>
            <a:r>
              <a:rPr lang="en-US"/>
              <a:t>This is a bulleted text</a:t>
            </a:r>
          </a:p>
          <a:p>
            <a:pPr lvl="0"/>
            <a:r>
              <a:rPr lang="en-US"/>
              <a:t>This is a bulleted text</a:t>
            </a:r>
          </a:p>
          <a:p>
            <a:pPr lvl="0"/>
            <a:r>
              <a:rPr lang="en-US"/>
              <a:t>This is a bulleted text</a:t>
            </a:r>
          </a:p>
        </p:txBody>
      </p:sp>
      <p:sp>
        <p:nvSpPr>
          <p:cNvPr id="61" name="Text Placeholder 29">
            <a:extLst>
              <a:ext uri="{FF2B5EF4-FFF2-40B4-BE49-F238E27FC236}">
                <a16:creationId xmlns:a16="http://schemas.microsoft.com/office/drawing/2014/main" id="{E94FE0AE-D5EA-381F-1FC5-05A32EE83C8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34790" y="2626925"/>
            <a:ext cx="3502152" cy="329889"/>
          </a:xfrm>
        </p:spPr>
        <p:txBody>
          <a:bodyPr/>
          <a:lstStyle>
            <a:lvl1pPr>
              <a:lnSpc>
                <a:spcPts val="1520"/>
              </a:lnSpc>
              <a:spcBef>
                <a:spcPts val="0"/>
              </a:spcBef>
              <a:defRPr b="1" i="0">
                <a:solidFill>
                  <a:schemeClr val="bg2">
                    <a:lumMod val="10000"/>
                    <a:lumOff val="90000"/>
                  </a:schemeClr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b="1"/>
              <a:t>This is another </a:t>
            </a:r>
            <a:r>
              <a:rPr lang="en-US" b="1" err="1"/>
              <a:t>subheader</a:t>
            </a:r>
            <a:endParaRPr lang="en-US"/>
          </a:p>
        </p:txBody>
      </p:sp>
      <p:sp>
        <p:nvSpPr>
          <p:cNvPr id="63" name="Text Placeholder 51">
            <a:extLst>
              <a:ext uri="{FF2B5EF4-FFF2-40B4-BE49-F238E27FC236}">
                <a16:creationId xmlns:a16="http://schemas.microsoft.com/office/drawing/2014/main" id="{4EA66B70-360C-12AF-47BA-3152A0E77BF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34792" y="2028338"/>
            <a:ext cx="3502152" cy="566928"/>
          </a:xfrm>
        </p:spPr>
        <p:txBody>
          <a:bodyPr/>
          <a:lstStyle>
            <a:lvl1pPr>
              <a:lnSpc>
                <a:spcPts val="2000"/>
              </a:lnSpc>
              <a:spcBef>
                <a:spcPts val="0"/>
              </a:spcBef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This is a </a:t>
            </a:r>
            <a:r>
              <a:rPr lang="en-US" err="1"/>
              <a:t>subheader</a:t>
            </a:r>
            <a:endParaRPr lang="en-US"/>
          </a:p>
        </p:txBody>
      </p:sp>
      <p:sp>
        <p:nvSpPr>
          <p:cNvPr id="64" name="Picture Placeholder 7">
            <a:extLst>
              <a:ext uri="{FF2B5EF4-FFF2-40B4-BE49-F238E27FC236}">
                <a16:creationId xmlns:a16="http://schemas.microsoft.com/office/drawing/2014/main" id="{3BA9F9BF-94D1-6DC2-69E4-7349AB7B5277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2922544" y="556969"/>
            <a:ext cx="914400" cy="914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icon</a:t>
            </a:r>
          </a:p>
        </p:txBody>
      </p:sp>
      <p:sp>
        <p:nvSpPr>
          <p:cNvPr id="80" name="Title 1">
            <a:extLst>
              <a:ext uri="{FF2B5EF4-FFF2-40B4-BE49-F238E27FC236}">
                <a16:creationId xmlns:a16="http://schemas.microsoft.com/office/drawing/2014/main" id="{7B6CD169-5826-BB58-0EDD-97F31D3E71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792" y="474169"/>
            <a:ext cx="2460148" cy="997200"/>
          </a:xfrm>
        </p:spPr>
        <p:txBody>
          <a:bodyPr anchor="ctr"/>
          <a:lstStyle>
            <a:lvl1pPr>
              <a:lnSpc>
                <a:spcPts val="426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Short Heading</a:t>
            </a:r>
          </a:p>
        </p:txBody>
      </p:sp>
      <p:sp>
        <p:nvSpPr>
          <p:cNvPr id="82" name="Picture Placeholder 81">
            <a:extLst>
              <a:ext uri="{FF2B5EF4-FFF2-40B4-BE49-F238E27FC236}">
                <a16:creationId xmlns:a16="http://schemas.microsoft.com/office/drawing/2014/main" id="{10B9DA17-20B1-8713-B826-048FED75450F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4243388" y="0"/>
            <a:ext cx="7948612" cy="4979988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82457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Agenda (2-co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FB4D54-822A-44AB-8959-9AA26B26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BDA822C-434F-9C51-84B5-984DAA3AD1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DDF79E-3187-DD9B-CC33-48B832B70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7544"/>
            <a:ext cx="11521440" cy="41047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0C77CBC2-CFDE-1965-BF04-6C744C40D5F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34792" y="2005666"/>
            <a:ext cx="11471725" cy="3346263"/>
          </a:xfrm>
        </p:spPr>
        <p:txBody>
          <a:bodyPr numCol="2" spcCol="365760"/>
          <a:lstStyle>
            <a:lvl1pPr marL="342900" indent="-342900">
              <a:buClr>
                <a:schemeClr val="accent2"/>
              </a:buClr>
              <a:buFont typeface="+mj-lt"/>
              <a:buAutoNum type="arabicPeriod"/>
              <a:defRPr sz="1800" b="0" i="0">
                <a:solidFill>
                  <a:schemeClr val="bg2"/>
                </a:solidFill>
                <a:latin typeface="Barlow" pitchFamily="2" charset="77"/>
              </a:defRPr>
            </a:lvl1pPr>
            <a:lvl3pPr marL="349250" indent="0">
              <a:buFont typeface="+mj-lt"/>
              <a:buNone/>
              <a:tabLst/>
              <a:defRPr b="0" i="0">
                <a:latin typeface="Barlow Medium" pitchFamily="2" charset="77"/>
              </a:defRPr>
            </a:lvl3pPr>
          </a:lstStyle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  <a:p>
            <a:pPr lvl="0"/>
            <a:r>
              <a:rPr lang="en-US"/>
              <a:t>This is a chapter marker – Barlow Italic 18 pt</a:t>
            </a:r>
          </a:p>
          <a:p>
            <a:pPr lvl="2"/>
            <a:r>
              <a:rPr lang="en-US"/>
              <a:t>This is a </a:t>
            </a:r>
            <a:r>
              <a:rPr lang="en-US" err="1"/>
              <a:t>subheader</a:t>
            </a:r>
            <a:r>
              <a:rPr lang="en-US"/>
              <a:t> – Barlow Medium 12 pt</a:t>
            </a:r>
          </a:p>
        </p:txBody>
      </p:sp>
    </p:spTree>
    <p:extLst>
      <p:ext uri="{BB962C8B-B14F-4D97-AF65-F5344CB8AC3E}">
        <p14:creationId xmlns:p14="http://schemas.microsoft.com/office/powerpoint/2010/main" val="79911821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_Stu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FE4188-6914-3CF3-0008-9D35FC7389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72AEFF-4639-E8A1-C5E3-4FA7AC462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5" name="Round Single Corner Rectangle 4">
            <a:extLst>
              <a:ext uri="{FF2B5EF4-FFF2-40B4-BE49-F238E27FC236}">
                <a16:creationId xmlns:a16="http://schemas.microsoft.com/office/drawing/2014/main" id="{64BE6ED9-5281-FC7E-04F3-BC8F7E8EA780}"/>
              </a:ext>
            </a:extLst>
          </p:cNvPr>
          <p:cNvSpPr/>
          <p:nvPr userDrawn="1"/>
        </p:nvSpPr>
        <p:spPr>
          <a:xfrm rot="10800000" flipH="1">
            <a:off x="1" y="0"/>
            <a:ext cx="4242816" cy="6373368"/>
          </a:xfrm>
          <a:prstGeom prst="round1Rect">
            <a:avLst/>
          </a:prstGeom>
          <a:gradFill flip="none" rotWithShape="1">
            <a:gsLst>
              <a:gs pos="0">
                <a:srgbClr val="2E1F95">
                  <a:alpha val="74902"/>
                </a:srgbClr>
              </a:gs>
              <a:gs pos="5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arlow"/>
              <a:ea typeface="+mn-ea"/>
              <a:cs typeface="+mn-cs"/>
            </a:endParaRPr>
          </a:p>
        </p:txBody>
      </p:sp>
      <p:sp>
        <p:nvSpPr>
          <p:cNvPr id="6" name="Round Single Corner Rectangle 5">
            <a:extLst>
              <a:ext uri="{FF2B5EF4-FFF2-40B4-BE49-F238E27FC236}">
                <a16:creationId xmlns:a16="http://schemas.microsoft.com/office/drawing/2014/main" id="{83E52EB8-7CBB-837F-5B4F-DFF78BD42907}"/>
              </a:ext>
            </a:extLst>
          </p:cNvPr>
          <p:cNvSpPr/>
          <p:nvPr userDrawn="1"/>
        </p:nvSpPr>
        <p:spPr>
          <a:xfrm>
            <a:off x="394716" y="295779"/>
            <a:ext cx="2471031" cy="1161701"/>
          </a:xfrm>
          <a:prstGeom prst="round1Rect">
            <a:avLst>
              <a:gd name="adj" fmla="val 17174"/>
            </a:avLst>
          </a:prstGeom>
          <a:gradFill>
            <a:gsLst>
              <a:gs pos="0">
                <a:srgbClr val="F2F2F6"/>
              </a:gs>
              <a:gs pos="99000">
                <a:schemeClr val="bg1"/>
              </a:gs>
            </a:gsLst>
            <a:path path="circle">
              <a:fillToRect l="100000" t="100000"/>
            </a:path>
          </a:gradFill>
          <a:ln w="12700">
            <a:solidFill>
              <a:schemeClr val="accent1"/>
            </a:solidFill>
            <a:miter lim="400000"/>
          </a:ln>
          <a:effectLst/>
        </p:spPr>
        <p:txBody>
          <a:bodyPr lIns="137160" tIns="182880" rIns="91440" bIns="38100" anchor="t" anchorCtr="0"/>
          <a:lstStyle/>
          <a:p>
            <a:pPr>
              <a:spcAft>
                <a:spcPts val="6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lang="en-US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11" name="Round Single Corner Rectangle 10">
            <a:extLst>
              <a:ext uri="{FF2B5EF4-FFF2-40B4-BE49-F238E27FC236}">
                <a16:creationId xmlns:a16="http://schemas.microsoft.com/office/drawing/2014/main" id="{B44CB8FA-B545-37F3-837C-941DC46F43E1}"/>
              </a:ext>
            </a:extLst>
          </p:cNvPr>
          <p:cNvSpPr/>
          <p:nvPr/>
        </p:nvSpPr>
        <p:spPr>
          <a:xfrm rot="16200000">
            <a:off x="3861705" y="902622"/>
            <a:ext cx="1497107" cy="274320"/>
          </a:xfrm>
          <a:prstGeom prst="round1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>
              <a:latin typeface="Barlow SemiBold" pitchFamily="2" charset="77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2664A6-F85C-8337-A0EF-1390CBD50C07}"/>
              </a:ext>
            </a:extLst>
          </p:cNvPr>
          <p:cNvSpPr/>
          <p:nvPr/>
        </p:nvSpPr>
        <p:spPr>
          <a:xfrm rot="16200000">
            <a:off x="3156362" y="3106391"/>
            <a:ext cx="2907792" cy="274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>
              <a:latin typeface="Barlow SemiBold" pitchFamily="2" charset="77"/>
            </a:endParaRPr>
          </a:p>
        </p:txBody>
      </p:sp>
      <p:sp>
        <p:nvSpPr>
          <p:cNvPr id="13" name="Round Single Corner Rectangle 12">
            <a:extLst>
              <a:ext uri="{FF2B5EF4-FFF2-40B4-BE49-F238E27FC236}">
                <a16:creationId xmlns:a16="http://schemas.microsoft.com/office/drawing/2014/main" id="{93384F73-5E43-297C-B92F-5606373C5E56}"/>
              </a:ext>
            </a:extLst>
          </p:cNvPr>
          <p:cNvSpPr/>
          <p:nvPr/>
        </p:nvSpPr>
        <p:spPr>
          <a:xfrm rot="5400000" flipV="1">
            <a:off x="3764438" y="5406120"/>
            <a:ext cx="1691640" cy="274320"/>
          </a:xfrm>
          <a:prstGeom prst="round1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>
              <a:solidFill>
                <a:schemeClr val="bg2"/>
              </a:solidFill>
              <a:latin typeface="Barlow SemiBold" pitchFamily="2" charset="7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B7D073-B772-E6E7-9EFC-7A1828C78A50}"/>
              </a:ext>
            </a:extLst>
          </p:cNvPr>
          <p:cNvSpPr/>
          <p:nvPr/>
        </p:nvSpPr>
        <p:spPr>
          <a:xfrm>
            <a:off x="4738900" y="4698124"/>
            <a:ext cx="7132320" cy="1692108"/>
          </a:xfrm>
          <a:prstGeom prst="rect">
            <a:avLst/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274320" bIns="0" rtlCol="0" anchor="ctr"/>
          <a:lstStyle/>
          <a:p>
            <a:pPr marL="0" indent="0">
              <a:buFont typeface="Arial" panose="020B0604020202020204" pitchFamily="34" charset="0"/>
              <a:buNone/>
            </a:pP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9" name="Round Single Corner Rectangle 8">
            <a:extLst>
              <a:ext uri="{FF2B5EF4-FFF2-40B4-BE49-F238E27FC236}">
                <a16:creationId xmlns:a16="http://schemas.microsoft.com/office/drawing/2014/main" id="{29E08F86-997A-FD2A-2F78-D843F4FE4590}"/>
              </a:ext>
            </a:extLst>
          </p:cNvPr>
          <p:cNvSpPr/>
          <p:nvPr userDrawn="1"/>
        </p:nvSpPr>
        <p:spPr>
          <a:xfrm>
            <a:off x="4738900" y="295780"/>
            <a:ext cx="7132320" cy="1497106"/>
          </a:xfrm>
          <a:prstGeom prst="round1Rect">
            <a:avLst/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274320" rIns="274320" bIns="0" rtlCol="0" anchor="t"/>
          <a:lstStyle/>
          <a:p>
            <a:pPr>
              <a:spcAft>
                <a:spcPts val="600"/>
              </a:spcAft>
            </a:pPr>
            <a:endParaRPr lang="en-US" sz="1200">
              <a:solidFill>
                <a:srgbClr val="0D0359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043812-1373-A766-B747-8CAA5B69DE85}"/>
              </a:ext>
            </a:extLst>
          </p:cNvPr>
          <p:cNvSpPr/>
          <p:nvPr/>
        </p:nvSpPr>
        <p:spPr>
          <a:xfrm>
            <a:off x="4738900" y="1792886"/>
            <a:ext cx="7132320" cy="2904571"/>
          </a:xfrm>
          <a:prstGeom prst="rect">
            <a:avLst/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274320" bIns="0" rtlCol="0" anchor="ctr"/>
          <a:lstStyle/>
          <a:p>
            <a:pPr marL="0" indent="0">
              <a:buFont typeface="Arial" panose="020B0604020202020204" pitchFamily="34" charset="0"/>
              <a:buNone/>
            </a:pP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617C59C-387C-38B1-AE4B-C00FABF6B30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3156362" y="3106391"/>
            <a:ext cx="2907792" cy="274320"/>
          </a:xfrm>
        </p:spPr>
        <p:txBody>
          <a:bodyPr anchor="ctr"/>
          <a:lstStyle>
            <a:lvl1pPr algn="ctr">
              <a:defRPr sz="11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100"/>
              <a:t>Category 2</a:t>
            </a:r>
            <a:endParaRPr lang="en-US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F1ACA98-EAB7-B343-A427-C1D7E4CC676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3860450" y="903876"/>
            <a:ext cx="1499616" cy="274320"/>
          </a:xfrm>
        </p:spPr>
        <p:txBody>
          <a:bodyPr anchor="ctr"/>
          <a:lstStyle>
            <a:lvl1pPr algn="ctr">
              <a:defRPr sz="11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100"/>
              <a:t>Category 1</a:t>
            </a:r>
            <a:endParaRPr lang="en-US"/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99200180-52F2-1CDB-DD13-7C51E494BDD7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 rot="16200000">
            <a:off x="3764438" y="5406120"/>
            <a:ext cx="1691640" cy="274320"/>
          </a:xfrm>
        </p:spPr>
        <p:txBody>
          <a:bodyPr anchor="ctr"/>
          <a:lstStyle>
            <a:lvl1pPr algn="ctr">
              <a:defRPr sz="1100"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/>
              <a:t>Category 3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95F736-817D-2991-3B19-0D1BE2724748}"/>
              </a:ext>
            </a:extLst>
          </p:cNvPr>
          <p:cNvCxnSpPr>
            <a:cxnSpLocks/>
          </p:cNvCxnSpPr>
          <p:nvPr userDrawn="1"/>
        </p:nvCxnSpPr>
        <p:spPr>
          <a:xfrm>
            <a:off x="4326406" y="1784616"/>
            <a:ext cx="7684082" cy="0"/>
          </a:xfrm>
          <a:prstGeom prst="line">
            <a:avLst/>
          </a:prstGeom>
          <a:ln w="12700">
            <a:solidFill>
              <a:srgbClr val="EAE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C6AB22-A291-8156-E209-41C91BF363D9}"/>
              </a:ext>
            </a:extLst>
          </p:cNvPr>
          <p:cNvCxnSpPr>
            <a:cxnSpLocks/>
          </p:cNvCxnSpPr>
          <p:nvPr userDrawn="1"/>
        </p:nvCxnSpPr>
        <p:spPr>
          <a:xfrm>
            <a:off x="4326406" y="4692985"/>
            <a:ext cx="7684082" cy="0"/>
          </a:xfrm>
          <a:prstGeom prst="line">
            <a:avLst/>
          </a:prstGeom>
          <a:ln w="12700">
            <a:solidFill>
              <a:srgbClr val="EAE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334EBE8F-797D-A137-B72B-8A226657F8E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36456" y="486898"/>
            <a:ext cx="1987550" cy="779463"/>
          </a:xfrm>
        </p:spPr>
        <p:txBody>
          <a:bodyPr/>
          <a:lstStyle/>
          <a:p>
            <a:r>
              <a:rPr lang="en-US"/>
              <a:t>Click to add logo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30DCF11-FE12-4981-2C49-16885304DDD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34792" y="1803714"/>
            <a:ext cx="2957048" cy="713549"/>
          </a:xfrm>
        </p:spPr>
        <p:txBody>
          <a:bodyPr/>
          <a:lstStyle>
            <a:lvl1pPr>
              <a:lnSpc>
                <a:spcPts val="2860"/>
              </a:lnSpc>
              <a:spcBef>
                <a:spcPts val="0"/>
              </a:spcBef>
              <a:defRPr sz="2800" spc="-1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This is a Case</a:t>
            </a:r>
            <a:br>
              <a:rPr lang="en-US"/>
            </a:br>
            <a:r>
              <a:rPr lang="en-US"/>
              <a:t>Study Heading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9A3BFA61-33CD-058C-F918-CC657FF8C01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013220" y="597218"/>
            <a:ext cx="2693987" cy="185575"/>
          </a:xfrm>
        </p:spPr>
        <p:txBody>
          <a:bodyPr/>
          <a:lstStyle>
            <a:lvl1pPr>
              <a:lnSpc>
                <a:spcPts val="1520"/>
              </a:lnSpc>
              <a:spcBef>
                <a:spcPts val="0"/>
              </a:spcBef>
              <a:defRPr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b="1"/>
              <a:t>This is a header</a:t>
            </a:r>
            <a:endParaRPr lang="en-US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49A73510-69CA-B017-953E-75BAC0318A2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013220" y="864438"/>
            <a:ext cx="3057884" cy="720522"/>
          </a:xfrm>
        </p:spPr>
        <p:txBody>
          <a:bodyPr/>
          <a:lstStyle>
            <a:lvl1pPr>
              <a:defRPr sz="1000"/>
            </a:lvl1pPr>
          </a:lstStyle>
          <a:p>
            <a:pPr lvl="0"/>
            <a:r>
              <a:rPr lang="en-US"/>
              <a:t>This is a paragraph of text</a:t>
            </a:r>
          </a:p>
        </p:txBody>
      </p:sp>
      <p:sp>
        <p:nvSpPr>
          <p:cNvPr id="39" name="Text Placeholder 37">
            <a:extLst>
              <a:ext uri="{FF2B5EF4-FFF2-40B4-BE49-F238E27FC236}">
                <a16:creationId xmlns:a16="http://schemas.microsoft.com/office/drawing/2014/main" id="{4A5E3DB3-427C-6869-C5B9-9886518AA2C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41636" y="864438"/>
            <a:ext cx="3057884" cy="720522"/>
          </a:xfrm>
        </p:spPr>
        <p:txBody>
          <a:bodyPr/>
          <a:lstStyle>
            <a:lvl1pPr>
              <a:defRPr sz="1000"/>
            </a:lvl1pPr>
          </a:lstStyle>
          <a:p>
            <a:pPr lvl="0"/>
            <a:r>
              <a:rPr lang="en-US"/>
              <a:t>This is a paragraph of text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4C69B8E0-B7D6-EAA6-B67A-297F3B5B1E5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013220" y="1974914"/>
            <a:ext cx="2693987" cy="185575"/>
          </a:xfrm>
        </p:spPr>
        <p:txBody>
          <a:bodyPr/>
          <a:lstStyle>
            <a:lvl1pPr>
              <a:lnSpc>
                <a:spcPts val="1520"/>
              </a:lnSpc>
              <a:spcBef>
                <a:spcPts val="0"/>
              </a:spcBef>
              <a:defRPr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b="1"/>
              <a:t>This is a header</a:t>
            </a:r>
            <a:endParaRPr lang="en-US"/>
          </a:p>
        </p:txBody>
      </p:sp>
      <p:sp>
        <p:nvSpPr>
          <p:cNvPr id="41" name="Text Placeholder 37">
            <a:extLst>
              <a:ext uri="{FF2B5EF4-FFF2-40B4-BE49-F238E27FC236}">
                <a16:creationId xmlns:a16="http://schemas.microsoft.com/office/drawing/2014/main" id="{C0A0C1EC-1DA9-30D0-A805-B04F85FAC4C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13220" y="2242133"/>
            <a:ext cx="3057884" cy="999707"/>
          </a:xfrm>
        </p:spPr>
        <p:txBody>
          <a:bodyPr/>
          <a:lstStyle>
            <a:lvl1pPr>
              <a:defRPr sz="1000"/>
            </a:lvl1pPr>
          </a:lstStyle>
          <a:p>
            <a:pPr lvl="0"/>
            <a:r>
              <a:rPr lang="en-US"/>
              <a:t>This is a paragraph of text</a:t>
            </a:r>
          </a:p>
        </p:txBody>
      </p:sp>
      <p:sp>
        <p:nvSpPr>
          <p:cNvPr id="42" name="Text Placeholder 37">
            <a:extLst>
              <a:ext uri="{FF2B5EF4-FFF2-40B4-BE49-F238E27FC236}">
                <a16:creationId xmlns:a16="http://schemas.microsoft.com/office/drawing/2014/main" id="{2756C073-D218-C283-08A4-78C108414E7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341636" y="2242133"/>
            <a:ext cx="3057884" cy="999707"/>
          </a:xfrm>
        </p:spPr>
        <p:txBody>
          <a:bodyPr/>
          <a:lstStyle>
            <a:lvl1pPr>
              <a:defRPr sz="1000"/>
            </a:lvl1pPr>
          </a:lstStyle>
          <a:p>
            <a:pPr lvl="0"/>
            <a:r>
              <a:rPr lang="en-US"/>
              <a:t>This is a paragraph of text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19A3DC82-3F31-4B82-26C4-59F0503B798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013220" y="3324019"/>
            <a:ext cx="2693987" cy="185575"/>
          </a:xfrm>
        </p:spPr>
        <p:txBody>
          <a:bodyPr/>
          <a:lstStyle>
            <a:lvl1pPr>
              <a:defRPr sz="1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b="1"/>
              <a:t>This is a </a:t>
            </a:r>
            <a:r>
              <a:rPr lang="en-US" b="1" err="1"/>
              <a:t>subheader</a:t>
            </a:r>
            <a:r>
              <a:rPr lang="en-US" b="1"/>
              <a:t>:</a:t>
            </a:r>
            <a:endParaRPr lang="en-US"/>
          </a:p>
        </p:txBody>
      </p:sp>
      <p:sp>
        <p:nvSpPr>
          <p:cNvPr id="44" name="Text Placeholder 37">
            <a:extLst>
              <a:ext uri="{FF2B5EF4-FFF2-40B4-BE49-F238E27FC236}">
                <a16:creationId xmlns:a16="http://schemas.microsoft.com/office/drawing/2014/main" id="{01C9E6BA-C239-AC7F-CCDC-66FABE45884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013220" y="3534485"/>
            <a:ext cx="3057884" cy="999707"/>
          </a:xfrm>
        </p:spPr>
        <p:txBody>
          <a:bodyPr/>
          <a:lstStyle>
            <a:lvl1pPr>
              <a:defRPr sz="1000"/>
            </a:lvl1pPr>
          </a:lstStyle>
          <a:p>
            <a:pPr lvl="0"/>
            <a:r>
              <a:rPr lang="en-US"/>
              <a:t>This is a paragraph of text</a:t>
            </a:r>
          </a:p>
        </p:txBody>
      </p:sp>
      <p:sp>
        <p:nvSpPr>
          <p:cNvPr id="45" name="Text Placeholder 37">
            <a:extLst>
              <a:ext uri="{FF2B5EF4-FFF2-40B4-BE49-F238E27FC236}">
                <a16:creationId xmlns:a16="http://schemas.microsoft.com/office/drawing/2014/main" id="{44D36F18-E8CF-3D20-761F-1454899F750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341636" y="3534485"/>
            <a:ext cx="3057884" cy="999707"/>
          </a:xfrm>
        </p:spPr>
        <p:txBody>
          <a:bodyPr/>
          <a:lstStyle>
            <a:lvl1pPr>
              <a:defRPr sz="1000"/>
            </a:lvl1pPr>
          </a:lstStyle>
          <a:p>
            <a:pPr lvl="0"/>
            <a:r>
              <a:rPr lang="en-US"/>
              <a:t>This is a paragraph of text</a:t>
            </a:r>
          </a:p>
        </p:txBody>
      </p:sp>
      <p:sp>
        <p:nvSpPr>
          <p:cNvPr id="46" name="Text Placeholder 35">
            <a:extLst>
              <a:ext uri="{FF2B5EF4-FFF2-40B4-BE49-F238E27FC236}">
                <a16:creationId xmlns:a16="http://schemas.microsoft.com/office/drawing/2014/main" id="{68A95529-F9D8-DC46-2412-3DF60F52D368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13220" y="4925378"/>
            <a:ext cx="2693987" cy="185575"/>
          </a:xfrm>
        </p:spPr>
        <p:txBody>
          <a:bodyPr/>
          <a:lstStyle>
            <a:lvl1pPr>
              <a:lnSpc>
                <a:spcPts val="1520"/>
              </a:lnSpc>
              <a:spcBef>
                <a:spcPts val="0"/>
              </a:spcBef>
              <a:defRPr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b="1"/>
              <a:t>This is a header</a:t>
            </a:r>
            <a:endParaRPr lang="en-US"/>
          </a:p>
        </p:txBody>
      </p:sp>
      <p:sp>
        <p:nvSpPr>
          <p:cNvPr id="47" name="Text Placeholder 37">
            <a:extLst>
              <a:ext uri="{FF2B5EF4-FFF2-40B4-BE49-F238E27FC236}">
                <a16:creationId xmlns:a16="http://schemas.microsoft.com/office/drawing/2014/main" id="{73A30114-21E1-4FB4-94FE-0ABFD055393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5013220" y="5192597"/>
            <a:ext cx="3057884" cy="999707"/>
          </a:xfrm>
        </p:spPr>
        <p:txBody>
          <a:bodyPr/>
          <a:lstStyle>
            <a:lvl1pPr>
              <a:defRPr sz="1000"/>
            </a:lvl1pPr>
          </a:lstStyle>
          <a:p>
            <a:pPr lvl="0"/>
            <a:r>
              <a:rPr lang="en-US"/>
              <a:t>This is a paragraph of text</a:t>
            </a:r>
          </a:p>
        </p:txBody>
      </p:sp>
      <p:sp>
        <p:nvSpPr>
          <p:cNvPr id="48" name="Text Placeholder 37">
            <a:extLst>
              <a:ext uri="{FF2B5EF4-FFF2-40B4-BE49-F238E27FC236}">
                <a16:creationId xmlns:a16="http://schemas.microsoft.com/office/drawing/2014/main" id="{18D71FF0-450B-7F76-E452-AE6EC2D8ADA9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341636" y="5192597"/>
            <a:ext cx="3057884" cy="999707"/>
          </a:xfrm>
        </p:spPr>
        <p:txBody>
          <a:bodyPr/>
          <a:lstStyle>
            <a:lvl1pPr>
              <a:defRPr sz="1000"/>
            </a:lvl1pPr>
          </a:lstStyle>
          <a:p>
            <a:pPr lvl="0"/>
            <a:r>
              <a:rPr lang="en-US"/>
              <a:t>This is a paragraph of text</a:t>
            </a:r>
          </a:p>
        </p:txBody>
      </p:sp>
      <p:sp>
        <p:nvSpPr>
          <p:cNvPr id="2" name="Text Placeholder 29">
            <a:extLst>
              <a:ext uri="{FF2B5EF4-FFF2-40B4-BE49-F238E27FC236}">
                <a16:creationId xmlns:a16="http://schemas.microsoft.com/office/drawing/2014/main" id="{0C844A75-6672-0E5F-D046-2FD0E1E4E0E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34790" y="3827583"/>
            <a:ext cx="3502152" cy="1988001"/>
          </a:xfrm>
        </p:spPr>
        <p:txBody>
          <a:bodyPr/>
          <a:lstStyle>
            <a:lvl1pPr marL="123825" indent="-123825">
              <a:spcBef>
                <a:spcPts val="0"/>
              </a:spcBef>
              <a:buFont typeface="Arial" panose="020B0604020202020204" pitchFamily="34" charset="0"/>
              <a:buChar char="•"/>
              <a:tabLst/>
              <a:defRPr sz="1200" b="0" i="0">
                <a:solidFill>
                  <a:schemeClr val="bg2">
                    <a:lumMod val="10000"/>
                    <a:lumOff val="90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This is a bulleted text</a:t>
            </a:r>
          </a:p>
          <a:p>
            <a:pPr lvl="0"/>
            <a:r>
              <a:rPr lang="en-US"/>
              <a:t> This is a bulleted text</a:t>
            </a:r>
          </a:p>
          <a:p>
            <a:pPr lvl="0"/>
            <a:r>
              <a:rPr lang="en-US"/>
              <a:t>This is a bulleted text</a:t>
            </a:r>
          </a:p>
          <a:p>
            <a:pPr lvl="0"/>
            <a:r>
              <a:rPr lang="en-US"/>
              <a:t>This is a bulleted text</a:t>
            </a:r>
          </a:p>
          <a:p>
            <a:pPr lvl="0"/>
            <a:r>
              <a:rPr lang="en-US"/>
              <a:t>This is a bulleted text</a:t>
            </a:r>
          </a:p>
        </p:txBody>
      </p:sp>
      <p:sp>
        <p:nvSpPr>
          <p:cNvPr id="7" name="Text Placeholder 29">
            <a:extLst>
              <a:ext uri="{FF2B5EF4-FFF2-40B4-BE49-F238E27FC236}">
                <a16:creationId xmlns:a16="http://schemas.microsoft.com/office/drawing/2014/main" id="{6B973405-3069-70A8-4039-02035DC7EB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34790" y="3461823"/>
            <a:ext cx="3502152" cy="329889"/>
          </a:xfrm>
        </p:spPr>
        <p:txBody>
          <a:bodyPr/>
          <a:lstStyle>
            <a:lvl1pPr>
              <a:lnSpc>
                <a:spcPts val="1520"/>
              </a:lnSpc>
              <a:spcBef>
                <a:spcPts val="0"/>
              </a:spcBef>
              <a:defRPr b="1" i="0">
                <a:solidFill>
                  <a:schemeClr val="bg2">
                    <a:lumMod val="10000"/>
                    <a:lumOff val="90000"/>
                  </a:schemeClr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b="1"/>
              <a:t>This is another </a:t>
            </a:r>
            <a:r>
              <a:rPr lang="en-US" b="1" err="1"/>
              <a:t>subheader</a:t>
            </a:r>
            <a:endParaRPr lang="en-US"/>
          </a:p>
        </p:txBody>
      </p:sp>
      <p:sp>
        <p:nvSpPr>
          <p:cNvPr id="19" name="Text Placeholder 51">
            <a:extLst>
              <a:ext uri="{FF2B5EF4-FFF2-40B4-BE49-F238E27FC236}">
                <a16:creationId xmlns:a16="http://schemas.microsoft.com/office/drawing/2014/main" id="{D2A7FE41-DE6C-B711-EAAE-4574CBBB7DA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34792" y="2863236"/>
            <a:ext cx="3502152" cy="566928"/>
          </a:xfrm>
        </p:spPr>
        <p:txBody>
          <a:bodyPr/>
          <a:lstStyle>
            <a:lvl1pPr>
              <a:lnSpc>
                <a:spcPts val="2000"/>
              </a:lnSpc>
              <a:spcBef>
                <a:spcPts val="0"/>
              </a:spcBef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This is a </a:t>
            </a:r>
            <a:r>
              <a:rPr lang="en-US" err="1"/>
              <a:t>subheader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8159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_Stud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268A80-5452-9F12-994C-14D285D427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2CF55F-AEC6-EBCC-484C-B171F3B93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AF34BD4-B041-29A4-B19E-D87989AEB9CB}"/>
              </a:ext>
            </a:extLst>
          </p:cNvPr>
          <p:cNvGrpSpPr/>
          <p:nvPr userDrawn="1"/>
        </p:nvGrpSpPr>
        <p:grpSpPr>
          <a:xfrm>
            <a:off x="6438900" y="950449"/>
            <a:ext cx="5410200" cy="4986748"/>
            <a:chOff x="6438900" y="1121369"/>
            <a:chExt cx="5410200" cy="4986748"/>
          </a:xfrm>
        </p:grpSpPr>
        <p:sp>
          <p:nvSpPr>
            <p:cNvPr id="6" name="Round Single Corner Rectangle 34">
              <a:extLst>
                <a:ext uri="{FF2B5EF4-FFF2-40B4-BE49-F238E27FC236}">
                  <a16:creationId xmlns:a16="http://schemas.microsoft.com/office/drawing/2014/main" id="{5492A460-BC7A-140D-5CA5-A7F8259F1864}"/>
                </a:ext>
              </a:extLst>
            </p:cNvPr>
            <p:cNvSpPr>
              <a:spLocks/>
            </p:cNvSpPr>
            <p:nvPr/>
          </p:nvSpPr>
          <p:spPr>
            <a:xfrm>
              <a:off x="6438900" y="1121369"/>
              <a:ext cx="5410200" cy="4986748"/>
            </a:xfrm>
            <a:prstGeom prst="round1Rect">
              <a:avLst>
                <a:gd name="adj" fmla="val 11682"/>
              </a:avLst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>
              <a:outerShdw blurRad="478173" dist="36852" sx="83000" sy="83000" algn="ctr" rotWithShape="0">
                <a:srgbClr val="1D3490">
                  <a:alpha val="50000"/>
                </a:srgbClr>
              </a:outerShdw>
            </a:effectLst>
          </p:spPr>
          <p:txBody>
            <a:bodyPr rtlCol="0" anchor="ctr"/>
            <a:lstStyle/>
            <a:p>
              <a:pPr algn="ctr" defTabSz="304730"/>
              <a:endParaRPr lang="en-US" sz="1067" kern="0">
                <a:solidFill>
                  <a:srgbClr val="F4F4F4"/>
                </a:solidFill>
                <a:latin typeface="Barlow"/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E762170-634B-F7B0-716A-91B315CD7C1D}"/>
                </a:ext>
              </a:extLst>
            </p:cNvPr>
            <p:cNvCxnSpPr>
              <a:cxnSpLocks/>
            </p:cNvCxnSpPr>
            <p:nvPr/>
          </p:nvCxnSpPr>
          <p:spPr>
            <a:xfrm>
              <a:off x="6438900" y="2199430"/>
              <a:ext cx="54102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416F53-7D3C-B6CE-813F-8A518FD438AF}"/>
              </a:ext>
            </a:extLst>
          </p:cNvPr>
          <p:cNvGrpSpPr/>
          <p:nvPr userDrawn="1"/>
        </p:nvGrpSpPr>
        <p:grpSpPr>
          <a:xfrm>
            <a:off x="342900" y="971805"/>
            <a:ext cx="5410200" cy="4983480"/>
            <a:chOff x="342900" y="1142725"/>
            <a:chExt cx="5410200" cy="4983480"/>
          </a:xfrm>
        </p:grpSpPr>
        <p:sp>
          <p:nvSpPr>
            <p:cNvPr id="9" name="Round Single Corner Rectangle 34">
              <a:extLst>
                <a:ext uri="{FF2B5EF4-FFF2-40B4-BE49-F238E27FC236}">
                  <a16:creationId xmlns:a16="http://schemas.microsoft.com/office/drawing/2014/main" id="{8C62656E-192D-72D1-C4BE-E13BAED0858D}"/>
                </a:ext>
              </a:extLst>
            </p:cNvPr>
            <p:cNvSpPr>
              <a:spLocks/>
            </p:cNvSpPr>
            <p:nvPr/>
          </p:nvSpPr>
          <p:spPr>
            <a:xfrm>
              <a:off x="342900" y="1142725"/>
              <a:ext cx="5410200" cy="4983480"/>
            </a:xfrm>
            <a:prstGeom prst="round1Rect">
              <a:avLst>
                <a:gd name="adj" fmla="val 15081"/>
              </a:avLst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 w="12700" cap="flat" cmpd="sng" algn="ctr">
              <a:solidFill>
                <a:schemeClr val="accent1"/>
              </a:solidFill>
              <a:prstDash val="solid"/>
              <a:miter lim="800000"/>
            </a:ln>
            <a:effectLst>
              <a:outerShdw blurRad="478173" dist="36852" sx="83000" sy="83000" algn="ctr" rotWithShape="0">
                <a:srgbClr val="1D3490">
                  <a:alpha val="50000"/>
                </a:srgbClr>
              </a:outerShdw>
            </a:effectLst>
          </p:spPr>
          <p:txBody>
            <a:bodyPr rtlCol="0" anchor="ctr"/>
            <a:lstStyle/>
            <a:p>
              <a:pPr algn="ctr" defTabSz="304730"/>
              <a:endParaRPr lang="en-US" sz="1067" kern="0">
                <a:solidFill>
                  <a:srgbClr val="F4F4F4"/>
                </a:solidFill>
                <a:latin typeface="Barlow"/>
              </a:endParaRP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FA73E82-113C-6518-5E6A-16993D4ABFC0}"/>
                </a:ext>
              </a:extLst>
            </p:cNvPr>
            <p:cNvCxnSpPr>
              <a:cxnSpLocks/>
            </p:cNvCxnSpPr>
            <p:nvPr/>
          </p:nvCxnSpPr>
          <p:spPr>
            <a:xfrm>
              <a:off x="342900" y="2199430"/>
              <a:ext cx="54102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itle 34">
            <a:extLst>
              <a:ext uri="{FF2B5EF4-FFF2-40B4-BE49-F238E27FC236}">
                <a16:creationId xmlns:a16="http://schemas.microsoft.com/office/drawing/2014/main" id="{1077B3E1-9EF7-1D55-C559-BC54DEBCF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280624"/>
            <a:ext cx="11510978" cy="359181"/>
          </a:xfrm>
        </p:spPr>
        <p:txBody>
          <a:bodyPr/>
          <a:lstStyle>
            <a:lvl1pPr>
              <a:lnSpc>
                <a:spcPts val="2700"/>
              </a:lnSpc>
              <a:defRPr sz="2400" b="1" i="0" spc="0">
                <a:solidFill>
                  <a:schemeClr val="bg2"/>
                </a:solidFill>
                <a:latin typeface="Barlow ExtraBold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208B9531-6859-40F0-7585-CBA93BC1A01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4309" y="1112171"/>
            <a:ext cx="4427382" cy="125504"/>
          </a:xfrm>
        </p:spPr>
        <p:txBody>
          <a:bodyPr/>
          <a:lstStyle>
            <a:lvl1pPr>
              <a:defRPr sz="850" b="1" i="0">
                <a:solidFill>
                  <a:schemeClr val="accent5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Category 1 | Category 2 | Category 3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662DACFD-B27E-2A13-02F3-8DF17B35D4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9724" y="2151327"/>
            <a:ext cx="4416552" cy="170036"/>
          </a:xfrm>
        </p:spPr>
        <p:txBody>
          <a:bodyPr/>
          <a:lstStyle>
            <a:lvl1pPr>
              <a:lnSpc>
                <a:spcPts val="1520"/>
              </a:lnSpc>
              <a:spcBef>
                <a:spcPts val="0"/>
              </a:spcBef>
              <a:spcAft>
                <a:spcPts val="0"/>
              </a:spcAft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>
              <a:defRPr sz="1400">
                <a:solidFill>
                  <a:schemeClr val="bg2"/>
                </a:solidFill>
              </a:defRPr>
            </a:lvl2pPr>
            <a:lvl3pPr>
              <a:defRPr sz="14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5E05EDD5-ABAE-3F57-2ED9-9E68BB8DF3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9724" y="3317042"/>
            <a:ext cx="4416552" cy="170036"/>
          </a:xfrm>
        </p:spPr>
        <p:txBody>
          <a:bodyPr/>
          <a:lstStyle>
            <a:lvl1pPr>
              <a:lnSpc>
                <a:spcPts val="1520"/>
              </a:lnSpc>
              <a:spcBef>
                <a:spcPts val="0"/>
              </a:spcBef>
              <a:spcAft>
                <a:spcPts val="0"/>
              </a:spcAft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>
              <a:defRPr sz="1400">
                <a:solidFill>
                  <a:schemeClr val="bg2"/>
                </a:solidFill>
              </a:defRPr>
            </a:lvl2pPr>
            <a:lvl3pPr>
              <a:defRPr sz="14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A83DD299-5B4B-26D9-E231-5661ABFB745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34232" y="2410226"/>
            <a:ext cx="4416552" cy="674989"/>
          </a:xfrm>
        </p:spPr>
        <p:txBody>
          <a:bodyPr/>
          <a:lstStyle>
            <a:lvl1pPr>
              <a:spcBef>
                <a:spcPts val="0"/>
              </a:spcBef>
              <a:defRPr sz="12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12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2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2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2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This is a paragraph of text.</a:t>
            </a:r>
          </a:p>
        </p:txBody>
      </p:sp>
      <p:sp>
        <p:nvSpPr>
          <p:cNvPr id="35" name="Content Placeholder 33">
            <a:extLst>
              <a:ext uri="{FF2B5EF4-FFF2-40B4-BE49-F238E27FC236}">
                <a16:creationId xmlns:a16="http://schemas.microsoft.com/office/drawing/2014/main" id="{E9120701-7860-CDBA-CAD4-E00C1C02BD7D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34232" y="3574008"/>
            <a:ext cx="4416552" cy="674989"/>
          </a:xfrm>
        </p:spPr>
        <p:txBody>
          <a:bodyPr/>
          <a:lstStyle>
            <a:lvl1pPr>
              <a:spcBef>
                <a:spcPts val="0"/>
              </a:spcBef>
              <a:defRPr sz="12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12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2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2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2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This is a paragraph of text.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2C3B30CC-8B4F-AE80-1F42-2AE468CA27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9724" y="4480824"/>
            <a:ext cx="4416552" cy="170036"/>
          </a:xfrm>
        </p:spPr>
        <p:txBody>
          <a:bodyPr/>
          <a:lstStyle>
            <a:lvl1pPr>
              <a:lnSpc>
                <a:spcPts val="1520"/>
              </a:lnSpc>
              <a:spcBef>
                <a:spcPts val="0"/>
              </a:spcBef>
              <a:spcAft>
                <a:spcPts val="0"/>
              </a:spcAft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>
              <a:defRPr sz="1400">
                <a:solidFill>
                  <a:schemeClr val="bg2"/>
                </a:solidFill>
              </a:defRPr>
            </a:lvl2pPr>
            <a:lvl3pPr>
              <a:defRPr sz="14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37" name="Content Placeholder 33">
            <a:extLst>
              <a:ext uri="{FF2B5EF4-FFF2-40B4-BE49-F238E27FC236}">
                <a16:creationId xmlns:a16="http://schemas.microsoft.com/office/drawing/2014/main" id="{084E8CAA-D356-1BF4-43F6-C269CD9C7DD1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4232" y="4737790"/>
            <a:ext cx="4416552" cy="674989"/>
          </a:xfrm>
        </p:spPr>
        <p:txBody>
          <a:bodyPr/>
          <a:lstStyle>
            <a:lvl1pPr>
              <a:spcBef>
                <a:spcPts val="0"/>
              </a:spcBef>
              <a:defRPr sz="12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12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2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2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2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This is a paragraph of text.</a:t>
            </a:r>
          </a:p>
        </p:txBody>
      </p:sp>
      <p:sp>
        <p:nvSpPr>
          <p:cNvPr id="39" name="Content Placeholder 28">
            <a:extLst>
              <a:ext uri="{FF2B5EF4-FFF2-40B4-BE49-F238E27FC236}">
                <a16:creationId xmlns:a16="http://schemas.microsoft.com/office/drawing/2014/main" id="{A3E52A10-8D59-0F0F-711F-38CAE5C3050B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930309" y="1112171"/>
            <a:ext cx="4427382" cy="125504"/>
          </a:xfrm>
        </p:spPr>
        <p:txBody>
          <a:bodyPr/>
          <a:lstStyle>
            <a:lvl1pPr>
              <a:defRPr sz="850" b="1" i="0">
                <a:solidFill>
                  <a:schemeClr val="accent5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Category 1 | Category 2 | Category 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EB192AA2-E59C-AB4A-8096-A9FDD7364F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724" y="2151327"/>
            <a:ext cx="4416552" cy="170036"/>
          </a:xfrm>
        </p:spPr>
        <p:txBody>
          <a:bodyPr/>
          <a:lstStyle>
            <a:lvl1pPr>
              <a:lnSpc>
                <a:spcPts val="1520"/>
              </a:lnSpc>
              <a:spcBef>
                <a:spcPts val="0"/>
              </a:spcBef>
              <a:spcAft>
                <a:spcPts val="0"/>
              </a:spcAft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>
              <a:defRPr sz="1400">
                <a:solidFill>
                  <a:schemeClr val="bg2"/>
                </a:solidFill>
              </a:defRPr>
            </a:lvl2pPr>
            <a:lvl3pPr>
              <a:defRPr sz="14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Heading 1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3538AF4C-71A6-1A14-FA3E-018F6D043F2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935724" y="3317042"/>
            <a:ext cx="4416552" cy="170036"/>
          </a:xfrm>
        </p:spPr>
        <p:txBody>
          <a:bodyPr/>
          <a:lstStyle>
            <a:lvl1pPr>
              <a:lnSpc>
                <a:spcPts val="1520"/>
              </a:lnSpc>
              <a:spcBef>
                <a:spcPts val="0"/>
              </a:spcBef>
              <a:spcAft>
                <a:spcPts val="0"/>
              </a:spcAft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>
              <a:defRPr sz="1400">
                <a:solidFill>
                  <a:schemeClr val="bg2"/>
                </a:solidFill>
              </a:defRPr>
            </a:lvl2pPr>
            <a:lvl3pPr>
              <a:defRPr sz="14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Heading 2</a:t>
            </a:r>
          </a:p>
        </p:txBody>
      </p:sp>
      <p:sp>
        <p:nvSpPr>
          <p:cNvPr id="42" name="Content Placeholder 33">
            <a:extLst>
              <a:ext uri="{FF2B5EF4-FFF2-40B4-BE49-F238E27FC236}">
                <a16:creationId xmlns:a16="http://schemas.microsoft.com/office/drawing/2014/main" id="{8148B31F-7682-92F4-111A-9DCFA27FA5B2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6930232" y="2410226"/>
            <a:ext cx="4416552" cy="674989"/>
          </a:xfrm>
        </p:spPr>
        <p:txBody>
          <a:bodyPr/>
          <a:lstStyle>
            <a:lvl1pPr>
              <a:spcBef>
                <a:spcPts val="0"/>
              </a:spcBef>
              <a:defRPr sz="12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12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2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2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2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This is a paragraph of text.</a:t>
            </a:r>
          </a:p>
        </p:txBody>
      </p:sp>
      <p:sp>
        <p:nvSpPr>
          <p:cNvPr id="43" name="Content Placeholder 33">
            <a:extLst>
              <a:ext uri="{FF2B5EF4-FFF2-40B4-BE49-F238E27FC236}">
                <a16:creationId xmlns:a16="http://schemas.microsoft.com/office/drawing/2014/main" id="{FD81393C-21DA-4481-D86B-45ECD0CD90B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6930232" y="3574008"/>
            <a:ext cx="4416552" cy="674989"/>
          </a:xfrm>
        </p:spPr>
        <p:txBody>
          <a:bodyPr/>
          <a:lstStyle>
            <a:lvl1pPr>
              <a:spcBef>
                <a:spcPts val="0"/>
              </a:spcBef>
              <a:defRPr sz="12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12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2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2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2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This is a paragraph of text.</a:t>
            </a:r>
          </a:p>
        </p:txBody>
      </p:sp>
      <p:sp>
        <p:nvSpPr>
          <p:cNvPr id="44" name="Text Placeholder 30">
            <a:extLst>
              <a:ext uri="{FF2B5EF4-FFF2-40B4-BE49-F238E27FC236}">
                <a16:creationId xmlns:a16="http://schemas.microsoft.com/office/drawing/2014/main" id="{2C16E0D9-9FD5-431B-0AC2-4594BC987A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35724" y="4480824"/>
            <a:ext cx="4416552" cy="170036"/>
          </a:xfrm>
        </p:spPr>
        <p:txBody>
          <a:bodyPr/>
          <a:lstStyle>
            <a:lvl1pPr>
              <a:lnSpc>
                <a:spcPts val="1520"/>
              </a:lnSpc>
              <a:spcBef>
                <a:spcPts val="0"/>
              </a:spcBef>
              <a:spcAft>
                <a:spcPts val="0"/>
              </a:spcAft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  <a:lvl2pPr>
              <a:defRPr sz="1400">
                <a:solidFill>
                  <a:schemeClr val="bg2"/>
                </a:solidFill>
              </a:defRPr>
            </a:lvl2pPr>
            <a:lvl3pPr>
              <a:defRPr sz="14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Heading 3</a:t>
            </a:r>
          </a:p>
        </p:txBody>
      </p:sp>
      <p:sp>
        <p:nvSpPr>
          <p:cNvPr id="45" name="Content Placeholder 33">
            <a:extLst>
              <a:ext uri="{FF2B5EF4-FFF2-40B4-BE49-F238E27FC236}">
                <a16:creationId xmlns:a16="http://schemas.microsoft.com/office/drawing/2014/main" id="{1E3BDFAC-0FFF-E2DB-6ADE-BBE615E4D50C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30232" y="4737790"/>
            <a:ext cx="4416552" cy="674989"/>
          </a:xfrm>
        </p:spPr>
        <p:txBody>
          <a:bodyPr/>
          <a:lstStyle>
            <a:lvl1pPr>
              <a:spcBef>
                <a:spcPts val="0"/>
              </a:spcBef>
              <a:defRPr sz="12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12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2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2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2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This is a paragraph of text.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63514D7D-D6F1-5E23-3938-BEA140A280B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834232" y="1430968"/>
            <a:ext cx="4416552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This is a two-line headline</a:t>
            </a:r>
            <a:br>
              <a:rPr lang="en-US"/>
            </a:br>
            <a:r>
              <a:rPr lang="en-US"/>
              <a:t>describing the case study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01501A9-7A44-2312-E8B9-499D3B4EB92F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932524" y="1430968"/>
            <a:ext cx="4416552" cy="4599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This is a two-line headline</a:t>
            </a:r>
            <a:br>
              <a:rPr lang="en-US"/>
            </a:br>
            <a:r>
              <a:rPr lang="en-US"/>
              <a:t>describing the case study</a:t>
            </a:r>
          </a:p>
        </p:txBody>
      </p:sp>
    </p:spTree>
    <p:extLst>
      <p:ext uri="{BB962C8B-B14F-4D97-AF65-F5344CB8AC3E}">
        <p14:creationId xmlns:p14="http://schemas.microsoft.com/office/powerpoint/2010/main" val="410513244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_Study_3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E65ABE9-0434-A009-6695-7BD4ADA252F7}"/>
              </a:ext>
            </a:extLst>
          </p:cNvPr>
          <p:cNvCxnSpPr>
            <a:cxnSpLocks/>
          </p:cNvCxnSpPr>
          <p:nvPr userDrawn="1"/>
        </p:nvCxnSpPr>
        <p:spPr>
          <a:xfrm>
            <a:off x="95693" y="2581857"/>
            <a:ext cx="11880323" cy="0"/>
          </a:xfrm>
          <a:prstGeom prst="line">
            <a:avLst/>
          </a:prstGeom>
          <a:ln w="12700">
            <a:solidFill>
              <a:srgbClr val="EAE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8B949F6-8BFF-C588-B00E-FD0E87B04DD9}"/>
              </a:ext>
            </a:extLst>
          </p:cNvPr>
          <p:cNvCxnSpPr>
            <a:cxnSpLocks/>
          </p:cNvCxnSpPr>
          <p:nvPr userDrawn="1"/>
        </p:nvCxnSpPr>
        <p:spPr>
          <a:xfrm>
            <a:off x="95693" y="4410657"/>
            <a:ext cx="11880323" cy="0"/>
          </a:xfrm>
          <a:prstGeom prst="line">
            <a:avLst/>
          </a:prstGeom>
          <a:ln w="12700">
            <a:solidFill>
              <a:srgbClr val="EAE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lide Number Placeholder 5">
            <a:extLst>
              <a:ext uri="{FF2B5EF4-FFF2-40B4-BE49-F238E27FC236}">
                <a16:creationId xmlns:a16="http://schemas.microsoft.com/office/drawing/2014/main" id="{AA817296-8192-4157-095F-FB3E9645E1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2" name="Footer Placeholder 4">
            <a:extLst>
              <a:ext uri="{FF2B5EF4-FFF2-40B4-BE49-F238E27FC236}">
                <a16:creationId xmlns:a16="http://schemas.microsoft.com/office/drawing/2014/main" id="{FC4D29E6-F2F6-E086-3526-9269EF799A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81A476-5428-D8C0-3D7A-FC31CFB1A51B}"/>
              </a:ext>
            </a:extLst>
          </p:cNvPr>
          <p:cNvSpPr/>
          <p:nvPr/>
        </p:nvSpPr>
        <p:spPr>
          <a:xfrm>
            <a:off x="458772" y="5206273"/>
            <a:ext cx="3525496" cy="1112138"/>
          </a:xfrm>
          <a:prstGeom prst="rect">
            <a:avLst/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91440" bIns="0" rtlCol="0" anchor="ctr"/>
          <a:lstStyle/>
          <a:p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53" name="Round Single Corner Rectangle 52">
            <a:extLst>
              <a:ext uri="{FF2B5EF4-FFF2-40B4-BE49-F238E27FC236}">
                <a16:creationId xmlns:a16="http://schemas.microsoft.com/office/drawing/2014/main" id="{AAF7CAEF-77B8-7B6F-13A2-C2DE77AF30B1}"/>
              </a:ext>
            </a:extLst>
          </p:cNvPr>
          <p:cNvSpPr/>
          <p:nvPr userDrawn="1"/>
        </p:nvSpPr>
        <p:spPr>
          <a:xfrm>
            <a:off x="458772" y="832876"/>
            <a:ext cx="3525495" cy="1984423"/>
          </a:xfrm>
          <a:prstGeom prst="round1Rect">
            <a:avLst/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91440" bIns="0" rtlCol="0" anchor="t"/>
          <a:lstStyle/>
          <a:p>
            <a:pPr>
              <a:spcAft>
                <a:spcPts val="600"/>
              </a:spcAft>
            </a:pPr>
            <a:endParaRPr lang="en-US" sz="1200">
              <a:solidFill>
                <a:srgbClr val="0D0359"/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64E9C8B-4A98-E167-D7F2-AABA75DA1C10}"/>
              </a:ext>
            </a:extLst>
          </p:cNvPr>
          <p:cNvSpPr/>
          <p:nvPr/>
        </p:nvSpPr>
        <p:spPr>
          <a:xfrm>
            <a:off x="458772" y="2817344"/>
            <a:ext cx="3525496" cy="2388959"/>
          </a:xfrm>
          <a:prstGeom prst="rect">
            <a:avLst/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91440" bIns="0"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55" name="Round Single Corner Rectangle 54">
            <a:extLst>
              <a:ext uri="{FF2B5EF4-FFF2-40B4-BE49-F238E27FC236}">
                <a16:creationId xmlns:a16="http://schemas.microsoft.com/office/drawing/2014/main" id="{105B3B61-9515-82F1-0C52-77990AF01661}"/>
              </a:ext>
            </a:extLst>
          </p:cNvPr>
          <p:cNvSpPr/>
          <p:nvPr userDrawn="1"/>
        </p:nvSpPr>
        <p:spPr>
          <a:xfrm rot="16200000">
            <a:off x="-670154" y="1688060"/>
            <a:ext cx="1984248" cy="274320"/>
          </a:xfrm>
          <a:prstGeom prst="round1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>
              <a:latin typeface="Barlow SemiBold" pitchFamily="2" charset="77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BC7C2F5-EBD6-E33E-8410-4AD5D3BBBE32}"/>
              </a:ext>
            </a:extLst>
          </p:cNvPr>
          <p:cNvSpPr/>
          <p:nvPr/>
        </p:nvSpPr>
        <p:spPr>
          <a:xfrm rot="16200000">
            <a:off x="-871322" y="3875862"/>
            <a:ext cx="2386584" cy="274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>
              <a:solidFill>
                <a:schemeClr val="bg1"/>
              </a:solidFill>
              <a:latin typeface="Barlow SemiBold" pitchFamily="2" charset="77"/>
            </a:endParaRPr>
          </a:p>
        </p:txBody>
      </p:sp>
      <p:sp>
        <p:nvSpPr>
          <p:cNvPr id="57" name="Round Single Corner Rectangle 56">
            <a:extLst>
              <a:ext uri="{FF2B5EF4-FFF2-40B4-BE49-F238E27FC236}">
                <a16:creationId xmlns:a16="http://schemas.microsoft.com/office/drawing/2014/main" id="{BC1B2BB5-2AFE-E06B-ACAB-EFE4F83AD1FB}"/>
              </a:ext>
            </a:extLst>
          </p:cNvPr>
          <p:cNvSpPr/>
          <p:nvPr userDrawn="1"/>
        </p:nvSpPr>
        <p:spPr>
          <a:xfrm rot="5400000" flipV="1">
            <a:off x="-233780" y="5624857"/>
            <a:ext cx="1111496" cy="274320"/>
          </a:xfrm>
          <a:prstGeom prst="round1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>
              <a:solidFill>
                <a:schemeClr val="bg2"/>
              </a:solidFill>
              <a:latin typeface="Barlow SemiBold" pitchFamily="2" charset="77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72D0556-2585-39C0-4E89-C14FCD0B75CB}"/>
              </a:ext>
            </a:extLst>
          </p:cNvPr>
          <p:cNvGrpSpPr/>
          <p:nvPr userDrawn="1"/>
        </p:nvGrpSpPr>
        <p:grpSpPr>
          <a:xfrm>
            <a:off x="4300972" y="832876"/>
            <a:ext cx="3615320" cy="5485535"/>
            <a:chOff x="4296779" y="750496"/>
            <a:chExt cx="3615320" cy="5485535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F6A09FE-C64D-1C66-E190-813C9F73E57F}"/>
                </a:ext>
              </a:extLst>
            </p:cNvPr>
            <p:cNvSpPr/>
            <p:nvPr/>
          </p:nvSpPr>
          <p:spPr>
            <a:xfrm>
              <a:off x="4386603" y="5123893"/>
              <a:ext cx="3525496" cy="1112138"/>
            </a:xfrm>
            <a:prstGeom prst="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0" rIns="91440" bIns="0" rtlCol="0" anchor="ctr"/>
            <a:lstStyle/>
            <a:p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Barlow"/>
                <a:ea typeface="+mn-ea"/>
                <a:cs typeface="Arial" panose="020B0604020202020204" pitchFamily="34" charset="0"/>
                <a:sym typeface="Avenir"/>
              </a:endParaRPr>
            </a:p>
          </p:txBody>
        </p:sp>
        <p:sp>
          <p:nvSpPr>
            <p:cNvPr id="60" name="Round Single Corner Rectangle 59">
              <a:extLst>
                <a:ext uri="{FF2B5EF4-FFF2-40B4-BE49-F238E27FC236}">
                  <a16:creationId xmlns:a16="http://schemas.microsoft.com/office/drawing/2014/main" id="{9AA571C5-7A35-A60F-D78D-D973F58DCC45}"/>
                </a:ext>
              </a:extLst>
            </p:cNvPr>
            <p:cNvSpPr/>
            <p:nvPr/>
          </p:nvSpPr>
          <p:spPr>
            <a:xfrm>
              <a:off x="4386604" y="750496"/>
              <a:ext cx="3525495" cy="1984423"/>
            </a:xfrm>
            <a:prstGeom prst="round1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274320" rIns="91440" bIns="0" rtlCol="0" anchor="t"/>
            <a:lstStyle/>
            <a:p>
              <a:pPr>
                <a:spcAft>
                  <a:spcPts val="600"/>
                </a:spcAft>
              </a:pPr>
              <a:endParaRPr lang="en-US" sz="1000">
                <a:solidFill>
                  <a:schemeClr val="tx2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1FC67D1-6B21-F37E-3355-1A3471B42DDE}"/>
                </a:ext>
              </a:extLst>
            </p:cNvPr>
            <p:cNvSpPr/>
            <p:nvPr/>
          </p:nvSpPr>
          <p:spPr>
            <a:xfrm>
              <a:off x="4386603" y="2734964"/>
              <a:ext cx="3525496" cy="2388959"/>
            </a:xfrm>
            <a:prstGeom prst="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0" rIns="91440" bIns="0" rtlCol="0" anchor="ctr"/>
            <a:lstStyle/>
            <a:p>
              <a:pPr marL="171450" marR="0" lvl="0" indent="-171450" algn="l" defTabSz="12189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Barlow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62" name="Round Single Corner Rectangle 61">
              <a:extLst>
                <a:ext uri="{FF2B5EF4-FFF2-40B4-BE49-F238E27FC236}">
                  <a16:creationId xmlns:a16="http://schemas.microsoft.com/office/drawing/2014/main" id="{A45BABFC-4653-674B-0041-8A182B72B562}"/>
                </a:ext>
              </a:extLst>
            </p:cNvPr>
            <p:cNvSpPr/>
            <p:nvPr/>
          </p:nvSpPr>
          <p:spPr>
            <a:xfrm rot="16200000">
              <a:off x="3350266" y="1697011"/>
              <a:ext cx="1984465" cy="91440"/>
            </a:xfrm>
            <a:prstGeom prst="round1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8D98A48-187B-1FF1-6F2E-18D84653FCF7}"/>
                </a:ext>
              </a:extLst>
            </p:cNvPr>
            <p:cNvSpPr/>
            <p:nvPr/>
          </p:nvSpPr>
          <p:spPr>
            <a:xfrm rot="16200000">
              <a:off x="3148014" y="3883730"/>
              <a:ext cx="238897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" name="Round Single Corner Rectangle 63">
              <a:extLst>
                <a:ext uri="{FF2B5EF4-FFF2-40B4-BE49-F238E27FC236}">
                  <a16:creationId xmlns:a16="http://schemas.microsoft.com/office/drawing/2014/main" id="{BA70A5CC-85AE-8845-5ABE-D010EB14B375}"/>
                </a:ext>
              </a:extLst>
            </p:cNvPr>
            <p:cNvSpPr/>
            <p:nvPr/>
          </p:nvSpPr>
          <p:spPr>
            <a:xfrm rot="5400000" flipV="1">
              <a:off x="3786751" y="5633963"/>
              <a:ext cx="1111496" cy="91440"/>
            </a:xfrm>
            <a:prstGeom prst="round1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bg2"/>
                </a:solidFill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64A6237-BFBC-10C9-F064-D326B88AA55E}"/>
              </a:ext>
            </a:extLst>
          </p:cNvPr>
          <p:cNvGrpSpPr/>
          <p:nvPr userDrawn="1"/>
        </p:nvGrpSpPr>
        <p:grpSpPr>
          <a:xfrm>
            <a:off x="8232996" y="832876"/>
            <a:ext cx="3620329" cy="5485535"/>
            <a:chOff x="8232996" y="750496"/>
            <a:chExt cx="3620329" cy="5485535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AF360E1-920E-558B-EC66-E70A80774FCF}"/>
                </a:ext>
              </a:extLst>
            </p:cNvPr>
            <p:cNvSpPr/>
            <p:nvPr/>
          </p:nvSpPr>
          <p:spPr>
            <a:xfrm>
              <a:off x="8327829" y="5123893"/>
              <a:ext cx="3525496" cy="1112138"/>
            </a:xfrm>
            <a:prstGeom prst="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0" rIns="91440" bIns="0" rtlCol="0" anchor="ctr"/>
            <a:lstStyle/>
            <a:p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Barlow"/>
                <a:ea typeface="+mn-ea"/>
                <a:cs typeface="Arial" panose="020B0604020202020204" pitchFamily="34" charset="0"/>
                <a:sym typeface="Avenir"/>
              </a:endParaRPr>
            </a:p>
          </p:txBody>
        </p:sp>
        <p:sp>
          <p:nvSpPr>
            <p:cNvPr id="67" name="Round Single Corner Rectangle 66">
              <a:extLst>
                <a:ext uri="{FF2B5EF4-FFF2-40B4-BE49-F238E27FC236}">
                  <a16:creationId xmlns:a16="http://schemas.microsoft.com/office/drawing/2014/main" id="{622C7B8F-0E85-5646-EB7E-CD99EBC1A420}"/>
                </a:ext>
              </a:extLst>
            </p:cNvPr>
            <p:cNvSpPr/>
            <p:nvPr/>
          </p:nvSpPr>
          <p:spPr>
            <a:xfrm>
              <a:off x="8327829" y="750496"/>
              <a:ext cx="3525495" cy="1984423"/>
            </a:xfrm>
            <a:prstGeom prst="round1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274320" rIns="91440" bIns="0" rtlCol="0" anchor="t"/>
            <a:lstStyle/>
            <a:p>
              <a:pPr>
                <a:spcAft>
                  <a:spcPts val="600"/>
                </a:spcAft>
              </a:pPr>
              <a:endParaRPr lang="en-US" sz="1000">
                <a:solidFill>
                  <a:schemeClr val="tx2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31FC3DF-C0C9-DBBA-6BEC-ADFA6F392B9B}"/>
                </a:ext>
              </a:extLst>
            </p:cNvPr>
            <p:cNvSpPr/>
            <p:nvPr/>
          </p:nvSpPr>
          <p:spPr>
            <a:xfrm>
              <a:off x="8327829" y="2734964"/>
              <a:ext cx="3525496" cy="2388959"/>
            </a:xfrm>
            <a:prstGeom prst="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0" rIns="91440" bIns="0" rtlCol="0" anchor="ctr"/>
            <a:lstStyle/>
            <a:p>
              <a:pPr marL="171450" indent="-171450" defTabSz="1218978">
                <a:buFont typeface="Arial" panose="020B0604020202020204" pitchFamily="34" charset="0"/>
                <a:buChar char="•"/>
                <a:defRPr/>
              </a:pPr>
              <a:endParaRPr lang="en-US" sz="1000">
                <a:solidFill>
                  <a:schemeClr val="tx2"/>
                </a:solidFill>
                <a:latin typeface="Barlow SemiBold" panose="00000700000000000000" pitchFamily="2" charset="0"/>
              </a:endParaRPr>
            </a:p>
          </p:txBody>
        </p:sp>
        <p:sp>
          <p:nvSpPr>
            <p:cNvPr id="69" name="Round Single Corner Rectangle 68">
              <a:extLst>
                <a:ext uri="{FF2B5EF4-FFF2-40B4-BE49-F238E27FC236}">
                  <a16:creationId xmlns:a16="http://schemas.microsoft.com/office/drawing/2014/main" id="{4D9DC5BF-D945-C1A4-384D-18B5EA954371}"/>
                </a:ext>
              </a:extLst>
            </p:cNvPr>
            <p:cNvSpPr/>
            <p:nvPr/>
          </p:nvSpPr>
          <p:spPr>
            <a:xfrm rot="16200000">
              <a:off x="7286483" y="1697011"/>
              <a:ext cx="1984465" cy="91440"/>
            </a:xfrm>
            <a:prstGeom prst="round1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93E5923-72E6-2053-735F-E725F3B53685}"/>
                </a:ext>
              </a:extLst>
            </p:cNvPr>
            <p:cNvSpPr/>
            <p:nvPr/>
          </p:nvSpPr>
          <p:spPr>
            <a:xfrm rot="16200000">
              <a:off x="7084231" y="3883730"/>
              <a:ext cx="238897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" name="Round Single Corner Rectangle 70">
              <a:extLst>
                <a:ext uri="{FF2B5EF4-FFF2-40B4-BE49-F238E27FC236}">
                  <a16:creationId xmlns:a16="http://schemas.microsoft.com/office/drawing/2014/main" id="{4C0DF3B7-6323-4E73-4D77-D14787752EB6}"/>
                </a:ext>
              </a:extLst>
            </p:cNvPr>
            <p:cNvSpPr/>
            <p:nvPr/>
          </p:nvSpPr>
          <p:spPr>
            <a:xfrm rot="5400000" flipV="1">
              <a:off x="7722968" y="5633963"/>
              <a:ext cx="1111496" cy="91440"/>
            </a:xfrm>
            <a:prstGeom prst="round1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bg2"/>
                </a:solidFill>
              </a:endParaRPr>
            </a:p>
          </p:txBody>
        </p:sp>
      </p:grp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F9D8877-6D96-DE59-9ECC-6DE739F110FC}"/>
              </a:ext>
            </a:extLst>
          </p:cNvPr>
          <p:cNvCxnSpPr>
            <a:cxnSpLocks/>
          </p:cNvCxnSpPr>
          <p:nvPr userDrawn="1"/>
        </p:nvCxnSpPr>
        <p:spPr>
          <a:xfrm>
            <a:off x="150522" y="2817344"/>
            <a:ext cx="11890956" cy="0"/>
          </a:xfrm>
          <a:prstGeom prst="line">
            <a:avLst/>
          </a:prstGeom>
          <a:ln w="12700">
            <a:solidFill>
              <a:srgbClr val="EAE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529864E-1264-0B13-3639-7C9E60AC9BA5}"/>
              </a:ext>
            </a:extLst>
          </p:cNvPr>
          <p:cNvCxnSpPr>
            <a:cxnSpLocks/>
          </p:cNvCxnSpPr>
          <p:nvPr userDrawn="1"/>
        </p:nvCxnSpPr>
        <p:spPr>
          <a:xfrm>
            <a:off x="150522" y="5206314"/>
            <a:ext cx="11890956" cy="0"/>
          </a:xfrm>
          <a:prstGeom prst="line">
            <a:avLst/>
          </a:prstGeom>
          <a:ln w="12700">
            <a:solidFill>
              <a:srgbClr val="EAE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 Placeholder 7">
            <a:extLst>
              <a:ext uri="{FF2B5EF4-FFF2-40B4-BE49-F238E27FC236}">
                <a16:creationId xmlns:a16="http://schemas.microsoft.com/office/drawing/2014/main" id="{2C3607E5-CAC5-0359-DAB9-163B1DA181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8772" y="832831"/>
            <a:ext cx="3528887" cy="787533"/>
          </a:xfrm>
        </p:spPr>
        <p:txBody>
          <a:bodyPr lIns="182880" tIns="274320" rIns="182880"/>
          <a:lstStyle>
            <a:lvl1pPr>
              <a:lnSpc>
                <a:spcPts val="1520"/>
              </a:lnSpc>
              <a:spcBef>
                <a:spcPts val="0"/>
              </a:spcBef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>
              <a:spcAft>
                <a:spcPts val="0"/>
              </a:spcAft>
            </a:pPr>
            <a:r>
              <a:rPr lang="en-US" sz="1400" b="1">
                <a:solidFill>
                  <a:srgbClr val="0D0359"/>
                </a:solidFill>
                <a:latin typeface="Barlow SemiBold"/>
              </a:rPr>
              <a:t>This is a two-line headline describing the case study</a:t>
            </a:r>
            <a:endParaRPr lang="en-US" sz="1400">
              <a:solidFill>
                <a:srgbClr val="0D0359"/>
              </a:solidFill>
            </a:endParaRPr>
          </a:p>
        </p:txBody>
      </p:sp>
      <p:sp>
        <p:nvSpPr>
          <p:cNvPr id="75" name="Content Placeholder 2">
            <a:extLst>
              <a:ext uri="{FF2B5EF4-FFF2-40B4-BE49-F238E27FC236}">
                <a16:creationId xmlns:a16="http://schemas.microsoft.com/office/drawing/2014/main" id="{E730E7E4-73E4-8563-D743-14C244B9046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8772" y="1620364"/>
            <a:ext cx="3528887" cy="1196931"/>
          </a:xfrm>
        </p:spPr>
        <p:txBody>
          <a:bodyPr lIns="182880" tIns="91440" rIns="182880"/>
          <a:lstStyle>
            <a:lvl1pPr>
              <a:defRPr sz="1200" b="0" i="0">
                <a:solidFill>
                  <a:srgbClr val="0D0D0D"/>
                </a:solidFill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r>
              <a:rPr lang="en-US" sz="1200">
                <a:solidFill>
                  <a:srgbClr val="0D0359"/>
                </a:solidFill>
              </a:rPr>
              <a:t>This is a brief paragraph of text describing the problem that the client is facing.</a:t>
            </a:r>
          </a:p>
        </p:txBody>
      </p:sp>
      <p:sp>
        <p:nvSpPr>
          <p:cNvPr id="76" name="Content Placeholder 2">
            <a:extLst>
              <a:ext uri="{FF2B5EF4-FFF2-40B4-BE49-F238E27FC236}">
                <a16:creationId xmlns:a16="http://schemas.microsoft.com/office/drawing/2014/main" id="{AAA51A3E-026E-099B-C8A1-46F9E07A043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58772" y="2817295"/>
            <a:ext cx="3525137" cy="2388361"/>
          </a:xfrm>
        </p:spPr>
        <p:txBody>
          <a:bodyPr lIns="182880" tIns="0" rIns="182880" anchor="ctr"/>
          <a:lstStyle>
            <a:lvl1pPr marL="174625" indent="-174625">
              <a:buFont typeface="Arial" panose="020B0604020202020204" pitchFamily="34" charset="0"/>
              <a:buChar char="•"/>
              <a:tabLst/>
              <a:defRPr sz="1200"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</a:p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  <a:endParaRPr lang="en-US" sz="1200">
              <a:solidFill>
                <a:srgbClr val="0D0359"/>
              </a:solidFill>
              <a:latin typeface="Barlow SemiBold" panose="00000700000000000000" pitchFamily="2" charset="0"/>
            </a:endParaRPr>
          </a:p>
        </p:txBody>
      </p:sp>
      <p:sp>
        <p:nvSpPr>
          <p:cNvPr id="77" name="Content Placeholder 2">
            <a:extLst>
              <a:ext uri="{FF2B5EF4-FFF2-40B4-BE49-F238E27FC236}">
                <a16:creationId xmlns:a16="http://schemas.microsoft.com/office/drawing/2014/main" id="{A8C46491-F376-1E2A-18FA-B4CCBAD1EAAC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58772" y="5206269"/>
            <a:ext cx="3525137" cy="1111496"/>
          </a:xfrm>
        </p:spPr>
        <p:txBody>
          <a:bodyPr lIns="182880" tIns="0" rIns="182880" anchor="ctr"/>
          <a:lstStyle>
            <a:lvl1pPr marL="0" indent="0">
              <a:buFontTx/>
              <a:buNone/>
              <a:defRPr sz="1200"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</a:p>
        </p:txBody>
      </p:sp>
      <p:sp>
        <p:nvSpPr>
          <p:cNvPr id="78" name="Text Placeholder 7">
            <a:extLst>
              <a:ext uri="{FF2B5EF4-FFF2-40B4-BE49-F238E27FC236}">
                <a16:creationId xmlns:a16="http://schemas.microsoft.com/office/drawing/2014/main" id="{A417408E-6B72-A032-3609-18FDB82884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8221" y="832831"/>
            <a:ext cx="3528887" cy="787533"/>
          </a:xfrm>
        </p:spPr>
        <p:txBody>
          <a:bodyPr lIns="182880" tIns="274320" rIns="182880"/>
          <a:lstStyle>
            <a:lvl1pPr>
              <a:lnSpc>
                <a:spcPts val="1520"/>
              </a:lnSpc>
              <a:spcBef>
                <a:spcPts val="0"/>
              </a:spcBef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>
              <a:spcAft>
                <a:spcPts val="0"/>
              </a:spcAft>
            </a:pPr>
            <a:r>
              <a:rPr lang="en-US" sz="1400" b="1">
                <a:solidFill>
                  <a:srgbClr val="0D0359"/>
                </a:solidFill>
                <a:latin typeface="Barlow SemiBold"/>
              </a:rPr>
              <a:t>This is a two-line headline describing the case study</a:t>
            </a:r>
            <a:endParaRPr lang="en-US" sz="1400">
              <a:solidFill>
                <a:srgbClr val="0D0359"/>
              </a:solidFill>
            </a:endParaRPr>
          </a:p>
        </p:txBody>
      </p:sp>
      <p:sp>
        <p:nvSpPr>
          <p:cNvPr id="79" name="Content Placeholder 2">
            <a:extLst>
              <a:ext uri="{FF2B5EF4-FFF2-40B4-BE49-F238E27FC236}">
                <a16:creationId xmlns:a16="http://schemas.microsoft.com/office/drawing/2014/main" id="{107ADA0A-E6F0-9EF3-EDC0-E9B781A22938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388221" y="1620364"/>
            <a:ext cx="3528887" cy="1196931"/>
          </a:xfrm>
        </p:spPr>
        <p:txBody>
          <a:bodyPr lIns="182880" tIns="91440" rIns="182880"/>
          <a:lstStyle>
            <a:lvl1pPr>
              <a:defRPr sz="1200" b="0" i="0">
                <a:solidFill>
                  <a:srgbClr val="0D0D0D"/>
                </a:solidFill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r>
              <a:rPr lang="en-US" sz="1200">
                <a:solidFill>
                  <a:srgbClr val="0D0359"/>
                </a:solidFill>
              </a:rPr>
              <a:t>This is a brief paragraph of text describing the problem that the client is facing.</a:t>
            </a:r>
          </a:p>
        </p:txBody>
      </p:sp>
      <p:sp>
        <p:nvSpPr>
          <p:cNvPr id="80" name="Content Placeholder 2">
            <a:extLst>
              <a:ext uri="{FF2B5EF4-FFF2-40B4-BE49-F238E27FC236}">
                <a16:creationId xmlns:a16="http://schemas.microsoft.com/office/drawing/2014/main" id="{EA1A295C-E089-A296-20D5-FAAFDB806578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4388221" y="2817295"/>
            <a:ext cx="3525137" cy="2388361"/>
          </a:xfrm>
        </p:spPr>
        <p:txBody>
          <a:bodyPr lIns="182880" tIns="0" rIns="182880" anchor="ctr"/>
          <a:lstStyle>
            <a:lvl1pPr marL="174625" indent="-174625">
              <a:buFont typeface="Arial" panose="020B0604020202020204" pitchFamily="34" charset="0"/>
              <a:buChar char="•"/>
              <a:tabLst/>
              <a:defRPr sz="1200"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</a:p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  <a:endParaRPr lang="en-US" sz="1200">
              <a:solidFill>
                <a:srgbClr val="0D0359"/>
              </a:solidFill>
              <a:latin typeface="Barlow SemiBold" panose="00000700000000000000" pitchFamily="2" charset="0"/>
            </a:endParaRPr>
          </a:p>
        </p:txBody>
      </p:sp>
      <p:sp>
        <p:nvSpPr>
          <p:cNvPr id="81" name="Content Placeholder 2">
            <a:extLst>
              <a:ext uri="{FF2B5EF4-FFF2-40B4-BE49-F238E27FC236}">
                <a16:creationId xmlns:a16="http://schemas.microsoft.com/office/drawing/2014/main" id="{591504AF-6AA4-FD90-9C8D-5B0BBA8C1D66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4388221" y="5206269"/>
            <a:ext cx="3525137" cy="1111496"/>
          </a:xfrm>
        </p:spPr>
        <p:txBody>
          <a:bodyPr lIns="182880" tIns="0" rIns="182880" anchor="ctr"/>
          <a:lstStyle>
            <a:lvl1pPr marL="0" indent="0">
              <a:buFontTx/>
              <a:buNone/>
              <a:defRPr sz="1200"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</a:p>
        </p:txBody>
      </p:sp>
      <p:sp>
        <p:nvSpPr>
          <p:cNvPr id="82" name="Text Placeholder 7">
            <a:extLst>
              <a:ext uri="{FF2B5EF4-FFF2-40B4-BE49-F238E27FC236}">
                <a16:creationId xmlns:a16="http://schemas.microsoft.com/office/drawing/2014/main" id="{DC079171-8063-5166-6F88-51EFC5E8277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17669" y="832831"/>
            <a:ext cx="3528887" cy="787533"/>
          </a:xfrm>
        </p:spPr>
        <p:txBody>
          <a:bodyPr lIns="182880" tIns="274320" rIns="182880"/>
          <a:lstStyle>
            <a:lvl1pPr>
              <a:lnSpc>
                <a:spcPts val="1520"/>
              </a:lnSpc>
              <a:spcBef>
                <a:spcPts val="0"/>
              </a:spcBef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>
              <a:spcAft>
                <a:spcPts val="0"/>
              </a:spcAft>
            </a:pPr>
            <a:r>
              <a:rPr lang="en-US" sz="1400" b="1">
                <a:solidFill>
                  <a:srgbClr val="0D0359"/>
                </a:solidFill>
                <a:latin typeface="Barlow SemiBold"/>
              </a:rPr>
              <a:t>This is a two-line headline describing the case study</a:t>
            </a:r>
            <a:endParaRPr lang="en-US" sz="1400">
              <a:solidFill>
                <a:srgbClr val="0D0359"/>
              </a:solidFill>
            </a:endParaRPr>
          </a:p>
        </p:txBody>
      </p:sp>
      <p:sp>
        <p:nvSpPr>
          <p:cNvPr id="83" name="Content Placeholder 2">
            <a:extLst>
              <a:ext uri="{FF2B5EF4-FFF2-40B4-BE49-F238E27FC236}">
                <a16:creationId xmlns:a16="http://schemas.microsoft.com/office/drawing/2014/main" id="{49D29521-81FF-CC6C-C5FF-1FFE6AA3CBC6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8317669" y="1620364"/>
            <a:ext cx="3528887" cy="1196931"/>
          </a:xfrm>
        </p:spPr>
        <p:txBody>
          <a:bodyPr lIns="182880" tIns="91440" rIns="182880"/>
          <a:lstStyle>
            <a:lvl1pPr>
              <a:defRPr sz="1200" b="0" i="0">
                <a:solidFill>
                  <a:srgbClr val="0D0D0D"/>
                </a:solidFill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r>
              <a:rPr lang="en-US" sz="1200">
                <a:solidFill>
                  <a:srgbClr val="0D0359"/>
                </a:solidFill>
              </a:rPr>
              <a:t>This is a brief paragraph of text describing the problem that the client is facing.</a:t>
            </a:r>
          </a:p>
        </p:txBody>
      </p:sp>
      <p:sp>
        <p:nvSpPr>
          <p:cNvPr id="84" name="Content Placeholder 2">
            <a:extLst>
              <a:ext uri="{FF2B5EF4-FFF2-40B4-BE49-F238E27FC236}">
                <a16:creationId xmlns:a16="http://schemas.microsoft.com/office/drawing/2014/main" id="{88ECA90F-14A5-E22F-94E4-2826E2BCE76D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8321418" y="2817295"/>
            <a:ext cx="3525137" cy="2388361"/>
          </a:xfrm>
        </p:spPr>
        <p:txBody>
          <a:bodyPr lIns="182880" tIns="0" rIns="182880" anchor="ctr"/>
          <a:lstStyle>
            <a:lvl1pPr marL="174625" indent="-174625">
              <a:buFont typeface="Arial" panose="020B0604020202020204" pitchFamily="34" charset="0"/>
              <a:buChar char="•"/>
              <a:tabLst/>
              <a:defRPr sz="1200"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</a:p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  <a:endParaRPr lang="en-US" sz="1200">
              <a:solidFill>
                <a:srgbClr val="0D0359"/>
              </a:solidFill>
              <a:latin typeface="Barlow SemiBold" panose="00000700000000000000" pitchFamily="2" charset="0"/>
            </a:endParaRPr>
          </a:p>
        </p:txBody>
      </p:sp>
      <p:sp>
        <p:nvSpPr>
          <p:cNvPr id="85" name="Content Placeholder 2">
            <a:extLst>
              <a:ext uri="{FF2B5EF4-FFF2-40B4-BE49-F238E27FC236}">
                <a16:creationId xmlns:a16="http://schemas.microsoft.com/office/drawing/2014/main" id="{343C3BF2-7C28-F55B-EEA7-2545878A43B2}"/>
              </a:ext>
            </a:extLst>
          </p:cNvPr>
          <p:cNvSpPr>
            <a:spLocks noGrp="1"/>
          </p:cNvSpPr>
          <p:nvPr>
            <p:ph sz="half" idx="23" hasCustomPrompt="1"/>
          </p:nvPr>
        </p:nvSpPr>
        <p:spPr>
          <a:xfrm>
            <a:off x="8317669" y="5206269"/>
            <a:ext cx="3525137" cy="1111496"/>
          </a:xfrm>
        </p:spPr>
        <p:txBody>
          <a:bodyPr lIns="182880" tIns="0" rIns="182880" anchor="ctr"/>
          <a:lstStyle>
            <a:lvl1pPr marL="0" indent="0">
              <a:buFontTx/>
              <a:buNone/>
              <a:defRPr sz="1200" b="0" i="0"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</a:p>
        </p:txBody>
      </p:sp>
      <p:sp>
        <p:nvSpPr>
          <p:cNvPr id="2" name="Title 34">
            <a:extLst>
              <a:ext uri="{FF2B5EF4-FFF2-40B4-BE49-F238E27FC236}">
                <a16:creationId xmlns:a16="http://schemas.microsoft.com/office/drawing/2014/main" id="{3B2CB065-8A3A-E1FD-B779-707798693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280624"/>
            <a:ext cx="11510978" cy="359181"/>
          </a:xfrm>
        </p:spPr>
        <p:txBody>
          <a:bodyPr/>
          <a:lstStyle>
            <a:lvl1pPr>
              <a:lnSpc>
                <a:spcPts val="2700"/>
              </a:lnSpc>
              <a:defRPr sz="2400" b="1" i="0" spc="0">
                <a:solidFill>
                  <a:schemeClr val="bg2"/>
                </a:solidFill>
                <a:latin typeface="Barlow ExtraBold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151705E-A172-4643-75B2-8DB904BEAF3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-871323" y="3875862"/>
            <a:ext cx="2386584" cy="274320"/>
          </a:xfrm>
        </p:spPr>
        <p:txBody>
          <a:bodyPr anchor="ctr"/>
          <a:lstStyle>
            <a:lvl1pPr algn="ctr">
              <a:defRPr sz="11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100"/>
              <a:t>Category 2</a:t>
            </a:r>
            <a:endParaRPr lang="en-US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70E72F2-6BC7-5013-8F89-DD34A964A7E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-670154" y="1688060"/>
            <a:ext cx="1984248" cy="274320"/>
          </a:xfrm>
        </p:spPr>
        <p:txBody>
          <a:bodyPr anchor="ctr"/>
          <a:lstStyle>
            <a:lvl1pPr algn="ctr">
              <a:defRPr sz="11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100"/>
              <a:t>Category 1</a:t>
            </a:r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AB34D46-9215-EFB9-EE8C-5544B238CD51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 rot="16200000">
            <a:off x="-235816" y="5622821"/>
            <a:ext cx="1115568" cy="274320"/>
          </a:xfrm>
        </p:spPr>
        <p:txBody>
          <a:bodyPr anchor="ctr"/>
          <a:lstStyle>
            <a:lvl1pPr algn="ctr">
              <a:defRPr sz="1100"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/>
              <a:t>Category 3</a:t>
            </a:r>
          </a:p>
        </p:txBody>
      </p:sp>
    </p:spTree>
    <p:extLst>
      <p:ext uri="{BB962C8B-B14F-4D97-AF65-F5344CB8AC3E}">
        <p14:creationId xmlns:p14="http://schemas.microsoft.com/office/powerpoint/2010/main" val="261014005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_Study_4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34">
            <a:extLst>
              <a:ext uri="{FF2B5EF4-FFF2-40B4-BE49-F238E27FC236}">
                <a16:creationId xmlns:a16="http://schemas.microsoft.com/office/drawing/2014/main" id="{C749FC5B-B3E0-C48B-64ED-2FA7F2B04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280624"/>
            <a:ext cx="11510978" cy="359181"/>
          </a:xfrm>
        </p:spPr>
        <p:txBody>
          <a:bodyPr/>
          <a:lstStyle>
            <a:lvl1pPr>
              <a:lnSpc>
                <a:spcPts val="2700"/>
              </a:lnSpc>
              <a:defRPr sz="2400" b="1" i="0" spc="0">
                <a:solidFill>
                  <a:schemeClr val="bg2"/>
                </a:solidFill>
                <a:latin typeface="Barlow ExtraBold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D09DB86-FBC1-A2D4-A40F-25F62907F65A}"/>
              </a:ext>
            </a:extLst>
          </p:cNvPr>
          <p:cNvGrpSpPr/>
          <p:nvPr userDrawn="1"/>
        </p:nvGrpSpPr>
        <p:grpSpPr>
          <a:xfrm>
            <a:off x="3313033" y="750499"/>
            <a:ext cx="2834642" cy="5484932"/>
            <a:chOff x="3313033" y="750499"/>
            <a:chExt cx="2834642" cy="5484932"/>
          </a:xfrm>
        </p:grpSpPr>
        <p:sp>
          <p:nvSpPr>
            <p:cNvPr id="6" name="Round Single Corner Rectangle 5">
              <a:extLst>
                <a:ext uri="{FF2B5EF4-FFF2-40B4-BE49-F238E27FC236}">
                  <a16:creationId xmlns:a16="http://schemas.microsoft.com/office/drawing/2014/main" id="{D1FCBDC0-260D-69B1-77CA-1E3AC8EBFCCD}"/>
                </a:ext>
              </a:extLst>
            </p:cNvPr>
            <p:cNvSpPr/>
            <p:nvPr/>
          </p:nvSpPr>
          <p:spPr>
            <a:xfrm>
              <a:off x="3404473" y="750499"/>
              <a:ext cx="2743202" cy="1828800"/>
            </a:xfrm>
            <a:prstGeom prst="round1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274320" rIns="182880" bIns="0" rtlCol="0" anchor="t"/>
            <a:lstStyle/>
            <a:p>
              <a:pPr>
                <a:spcAft>
                  <a:spcPts val="0"/>
                </a:spcAft>
              </a:pPr>
              <a:endParaRPr lang="en-US" sz="1200">
                <a:solidFill>
                  <a:srgbClr val="0D0359"/>
                </a:solidFill>
              </a:endParaRPr>
            </a:p>
          </p:txBody>
        </p:sp>
        <p:sp>
          <p:nvSpPr>
            <p:cNvPr id="7" name="Round Single Corner Rectangle 6">
              <a:extLst>
                <a:ext uri="{FF2B5EF4-FFF2-40B4-BE49-F238E27FC236}">
                  <a16:creationId xmlns:a16="http://schemas.microsoft.com/office/drawing/2014/main" id="{E882C24C-96DE-9A42-E678-DF436C6E78F9}"/>
                </a:ext>
              </a:extLst>
            </p:cNvPr>
            <p:cNvSpPr/>
            <p:nvPr/>
          </p:nvSpPr>
          <p:spPr>
            <a:xfrm rot="16200000">
              <a:off x="2444354" y="1619179"/>
              <a:ext cx="1828800" cy="91440"/>
            </a:xfrm>
            <a:prstGeom prst="round1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0FBF8AB-0F2A-C0C8-8756-A605AF9D02AF}"/>
                </a:ext>
              </a:extLst>
            </p:cNvPr>
            <p:cNvSpPr/>
            <p:nvPr/>
          </p:nvSpPr>
          <p:spPr>
            <a:xfrm rot="16200000">
              <a:off x="2444354" y="3450126"/>
              <a:ext cx="182880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179BFD1-4F4F-A9EF-24F1-839EB6754B52}"/>
                </a:ext>
              </a:extLst>
            </p:cNvPr>
            <p:cNvSpPr/>
            <p:nvPr/>
          </p:nvSpPr>
          <p:spPr>
            <a:xfrm>
              <a:off x="3404473" y="4406631"/>
              <a:ext cx="2743202" cy="1828800"/>
            </a:xfrm>
            <a:prstGeom prst="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2880" tIns="0" bIns="0" rtlCol="0" anchor="ctr">
              <a:noAutofit/>
            </a:bodyPr>
            <a:lstStyle/>
            <a:p>
              <a:pPr>
                <a:spcBef>
                  <a:spcPts val="400"/>
                </a:spcBef>
              </a:pPr>
              <a:endParaRPr lang="en-US" sz="1000">
                <a:solidFill>
                  <a:schemeClr val="tx2"/>
                </a:solidFill>
              </a:endParaRPr>
            </a:p>
          </p:txBody>
        </p:sp>
        <p:sp>
          <p:nvSpPr>
            <p:cNvPr id="10" name="Round Single Corner Rectangle 9">
              <a:extLst>
                <a:ext uri="{FF2B5EF4-FFF2-40B4-BE49-F238E27FC236}">
                  <a16:creationId xmlns:a16="http://schemas.microsoft.com/office/drawing/2014/main" id="{86673BB5-E30E-C635-DFC5-8827585E14C1}"/>
                </a:ext>
              </a:extLst>
            </p:cNvPr>
            <p:cNvSpPr/>
            <p:nvPr/>
          </p:nvSpPr>
          <p:spPr>
            <a:xfrm rot="5400000" flipV="1">
              <a:off x="2444353" y="5275311"/>
              <a:ext cx="1828800" cy="91440"/>
            </a:xfrm>
            <a:prstGeom prst="round1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bg2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1E808B-F926-99B2-6A81-791CD0F2EEAA}"/>
                </a:ext>
              </a:extLst>
            </p:cNvPr>
            <p:cNvSpPr/>
            <p:nvPr/>
          </p:nvSpPr>
          <p:spPr>
            <a:xfrm>
              <a:off x="3404475" y="2581445"/>
              <a:ext cx="2743200" cy="1824919"/>
            </a:xfrm>
            <a:prstGeom prst="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0" bIns="0" rtlCol="0" anchor="ctr"/>
            <a:lstStyle/>
            <a:p>
              <a:pPr marL="0" indent="0"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1200">
                <a:solidFill>
                  <a:srgbClr val="0D0359"/>
                </a:solidFill>
                <a:latin typeface="Barlow SemiBold" panose="00000700000000000000" pitchFamily="2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808350-CC0E-62D7-0452-1470F6829372}"/>
              </a:ext>
            </a:extLst>
          </p:cNvPr>
          <p:cNvGrpSpPr/>
          <p:nvPr userDrawn="1"/>
        </p:nvGrpSpPr>
        <p:grpSpPr>
          <a:xfrm>
            <a:off x="9141376" y="750499"/>
            <a:ext cx="2834663" cy="5484932"/>
            <a:chOff x="9141376" y="750499"/>
            <a:chExt cx="2834663" cy="548493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7B6EE1-F3E1-5AC9-F4AD-BF79160847BD}"/>
                </a:ext>
              </a:extLst>
            </p:cNvPr>
            <p:cNvSpPr/>
            <p:nvPr/>
          </p:nvSpPr>
          <p:spPr>
            <a:xfrm>
              <a:off x="9232839" y="2581445"/>
              <a:ext cx="2743200" cy="1824919"/>
            </a:xfrm>
            <a:prstGeom prst="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0" rIns="91440" bIns="0" rtlCol="0" anchor="ctr"/>
            <a:lstStyle/>
            <a:p>
              <a:pPr marL="0" indent="0">
                <a:spcAft>
                  <a:spcPts val="600"/>
                </a:spcAft>
                <a:buFont typeface="Arial" panose="020B0604020202020204" pitchFamily="34" charset="0"/>
                <a:buNone/>
              </a:pPr>
              <a:endParaRPr lang="en-US" sz="1200">
                <a:solidFill>
                  <a:srgbClr val="0D0359"/>
                </a:solidFill>
                <a:latin typeface="Barlow SemiBold" panose="00000700000000000000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5C8C3CF-6C88-1231-0AEF-52B9F1C45E04}"/>
                </a:ext>
              </a:extLst>
            </p:cNvPr>
            <p:cNvSpPr/>
            <p:nvPr/>
          </p:nvSpPr>
          <p:spPr>
            <a:xfrm>
              <a:off x="9232837" y="4406631"/>
              <a:ext cx="2743202" cy="1828800"/>
            </a:xfrm>
            <a:prstGeom prst="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2880" tIns="0" rIns="91440" bIns="0" rtlCol="0" anchor="ctr">
              <a:noAutofit/>
            </a:bodyPr>
            <a:lstStyle/>
            <a:p>
              <a:pPr>
                <a:spcBef>
                  <a:spcPts val="400"/>
                </a:spcBef>
              </a:pPr>
              <a:endParaRPr lang="en-US" sz="1000">
                <a:solidFill>
                  <a:schemeClr val="tx2"/>
                </a:solidFill>
              </a:endParaRPr>
            </a:p>
          </p:txBody>
        </p:sp>
        <p:sp>
          <p:nvSpPr>
            <p:cNvPr id="15" name="Round Single Corner Rectangle 14">
              <a:extLst>
                <a:ext uri="{FF2B5EF4-FFF2-40B4-BE49-F238E27FC236}">
                  <a16:creationId xmlns:a16="http://schemas.microsoft.com/office/drawing/2014/main" id="{48FEF806-2F8B-B417-5A1F-91519CB3D7F3}"/>
                </a:ext>
              </a:extLst>
            </p:cNvPr>
            <p:cNvSpPr/>
            <p:nvPr/>
          </p:nvSpPr>
          <p:spPr>
            <a:xfrm rot="16200000">
              <a:off x="8272697" y="1619179"/>
              <a:ext cx="1828800" cy="91440"/>
            </a:xfrm>
            <a:prstGeom prst="round1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A9ABA16-661F-CC86-C082-C1204775943F}"/>
                </a:ext>
              </a:extLst>
            </p:cNvPr>
            <p:cNvSpPr/>
            <p:nvPr/>
          </p:nvSpPr>
          <p:spPr>
            <a:xfrm rot="16200000">
              <a:off x="8272697" y="3450125"/>
              <a:ext cx="182880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" name="Round Single Corner Rectangle 16">
              <a:extLst>
                <a:ext uri="{FF2B5EF4-FFF2-40B4-BE49-F238E27FC236}">
                  <a16:creationId xmlns:a16="http://schemas.microsoft.com/office/drawing/2014/main" id="{CDA304E2-491B-4859-4CFB-B17381A53519}"/>
                </a:ext>
              </a:extLst>
            </p:cNvPr>
            <p:cNvSpPr/>
            <p:nvPr/>
          </p:nvSpPr>
          <p:spPr>
            <a:xfrm rot="5400000" flipV="1">
              <a:off x="8272696" y="5275311"/>
              <a:ext cx="1828800" cy="91440"/>
            </a:xfrm>
            <a:prstGeom prst="round1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bg2"/>
                </a:solidFill>
              </a:endParaRPr>
            </a:p>
          </p:txBody>
        </p:sp>
        <p:sp>
          <p:nvSpPr>
            <p:cNvPr id="18" name="Round Single Corner Rectangle 6">
              <a:extLst>
                <a:ext uri="{FF2B5EF4-FFF2-40B4-BE49-F238E27FC236}">
                  <a16:creationId xmlns:a16="http://schemas.microsoft.com/office/drawing/2014/main" id="{1C21BB84-C308-B48B-2300-DDC552B47BEE}"/>
                </a:ext>
              </a:extLst>
            </p:cNvPr>
            <p:cNvSpPr/>
            <p:nvPr/>
          </p:nvSpPr>
          <p:spPr>
            <a:xfrm>
              <a:off x="9232837" y="750499"/>
              <a:ext cx="2743202" cy="1828800"/>
            </a:xfrm>
            <a:prstGeom prst="round1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274320" rIns="91440" bIns="0" rtlCol="0" anchor="t"/>
            <a:lstStyle/>
            <a:p>
              <a:pPr>
                <a:spcAft>
                  <a:spcPts val="1200"/>
                </a:spcAft>
              </a:pPr>
              <a:endParaRPr lang="en-US" sz="1200">
                <a:solidFill>
                  <a:srgbClr val="0D0359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03A5581-D1F4-AD9D-ED62-4A43CE625094}"/>
              </a:ext>
            </a:extLst>
          </p:cNvPr>
          <p:cNvGrpSpPr/>
          <p:nvPr userDrawn="1"/>
        </p:nvGrpSpPr>
        <p:grpSpPr>
          <a:xfrm>
            <a:off x="6227204" y="750499"/>
            <a:ext cx="2834642" cy="5484932"/>
            <a:chOff x="6227204" y="750499"/>
            <a:chExt cx="2834642" cy="5484932"/>
          </a:xfrm>
        </p:grpSpPr>
        <p:sp>
          <p:nvSpPr>
            <p:cNvPr id="20" name="Round Single Corner Rectangle 19">
              <a:extLst>
                <a:ext uri="{FF2B5EF4-FFF2-40B4-BE49-F238E27FC236}">
                  <a16:creationId xmlns:a16="http://schemas.microsoft.com/office/drawing/2014/main" id="{33F3F219-D750-A6C0-DA55-88EC04F3ABA7}"/>
                </a:ext>
              </a:extLst>
            </p:cNvPr>
            <p:cNvSpPr/>
            <p:nvPr/>
          </p:nvSpPr>
          <p:spPr>
            <a:xfrm rot="16200000">
              <a:off x="5358525" y="1619179"/>
              <a:ext cx="1828800" cy="91440"/>
            </a:xfrm>
            <a:prstGeom prst="round1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7DC3050-7195-5DCC-A291-4349864829E9}"/>
                </a:ext>
              </a:extLst>
            </p:cNvPr>
            <p:cNvSpPr/>
            <p:nvPr/>
          </p:nvSpPr>
          <p:spPr>
            <a:xfrm rot="16200000">
              <a:off x="5358525" y="3450126"/>
              <a:ext cx="182880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53A4992-5CAB-78BC-DA25-14052C3700EA}"/>
                </a:ext>
              </a:extLst>
            </p:cNvPr>
            <p:cNvSpPr/>
            <p:nvPr/>
          </p:nvSpPr>
          <p:spPr>
            <a:xfrm>
              <a:off x="6318644" y="4406631"/>
              <a:ext cx="2743202" cy="1828800"/>
            </a:xfrm>
            <a:prstGeom prst="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2880" tIns="0" rIns="91440" bIns="0" rtlCol="0" anchor="ctr">
              <a:noAutofit/>
            </a:bodyPr>
            <a:lstStyle/>
            <a:p>
              <a:pPr>
                <a:spcBef>
                  <a:spcPts val="400"/>
                </a:spcBef>
              </a:pPr>
              <a:endParaRPr lang="en-US" sz="1000">
                <a:solidFill>
                  <a:schemeClr val="tx2"/>
                </a:solidFill>
              </a:endParaRPr>
            </a:p>
          </p:txBody>
        </p:sp>
        <p:sp>
          <p:nvSpPr>
            <p:cNvPr id="23" name="Round Single Corner Rectangle 22">
              <a:extLst>
                <a:ext uri="{FF2B5EF4-FFF2-40B4-BE49-F238E27FC236}">
                  <a16:creationId xmlns:a16="http://schemas.microsoft.com/office/drawing/2014/main" id="{BE6999CD-F762-C1AA-72F0-3FE94B87A25A}"/>
                </a:ext>
              </a:extLst>
            </p:cNvPr>
            <p:cNvSpPr/>
            <p:nvPr/>
          </p:nvSpPr>
          <p:spPr>
            <a:xfrm rot="5400000" flipV="1">
              <a:off x="5358524" y="5275311"/>
              <a:ext cx="1828800" cy="91440"/>
            </a:xfrm>
            <a:prstGeom prst="round1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bg2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11CFC2F-6AFA-E4C1-F73F-994195242083}"/>
                </a:ext>
              </a:extLst>
            </p:cNvPr>
            <p:cNvSpPr/>
            <p:nvPr/>
          </p:nvSpPr>
          <p:spPr>
            <a:xfrm>
              <a:off x="6318646" y="2581445"/>
              <a:ext cx="2743200" cy="1824919"/>
            </a:xfrm>
            <a:prstGeom prst="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0" rIns="91440" bIns="0" rtlCol="0" anchor="ctr"/>
            <a:lstStyle/>
            <a:p>
              <a:pPr marL="0" indent="0">
                <a:buFont typeface="Arial" panose="020B0604020202020204" pitchFamily="34" charset="0"/>
                <a:buNone/>
              </a:pPr>
              <a:endParaRPr lang="en-US" sz="1200">
                <a:solidFill>
                  <a:srgbClr val="0D0359"/>
                </a:solidFill>
                <a:latin typeface="Barlow SemiBold" panose="00000700000000000000" pitchFamily="2" charset="0"/>
              </a:endParaRPr>
            </a:p>
          </p:txBody>
        </p:sp>
        <p:sp>
          <p:nvSpPr>
            <p:cNvPr id="25" name="Round Single Corner Rectangle 100">
              <a:extLst>
                <a:ext uri="{FF2B5EF4-FFF2-40B4-BE49-F238E27FC236}">
                  <a16:creationId xmlns:a16="http://schemas.microsoft.com/office/drawing/2014/main" id="{2D2B0C93-8BDB-9954-AFB0-BB034F44C7A1}"/>
                </a:ext>
              </a:extLst>
            </p:cNvPr>
            <p:cNvSpPr/>
            <p:nvPr/>
          </p:nvSpPr>
          <p:spPr>
            <a:xfrm>
              <a:off x="6318644" y="750499"/>
              <a:ext cx="2743202" cy="1828800"/>
            </a:xfrm>
            <a:prstGeom prst="round1Rect">
              <a:avLst/>
            </a:prstGeom>
            <a:gradFill>
              <a:gsLst>
                <a:gs pos="84000">
                  <a:schemeClr val="bg1"/>
                </a:gs>
                <a:gs pos="0">
                  <a:srgbClr val="F2F2F6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274320" rIns="91440" bIns="0" rtlCol="0" anchor="t"/>
            <a:lstStyle/>
            <a:p>
              <a:pPr>
                <a:spcAft>
                  <a:spcPts val="1200"/>
                </a:spcAft>
              </a:pPr>
              <a:endParaRPr lang="en-US" sz="1200">
                <a:solidFill>
                  <a:srgbClr val="0D0359"/>
                </a:solidFill>
              </a:endParaRPr>
            </a:p>
          </p:txBody>
        </p:sp>
      </p:grpSp>
      <p:sp>
        <p:nvSpPr>
          <p:cNvPr id="27" name="Round Single Corner Rectangle 26">
            <a:extLst>
              <a:ext uri="{FF2B5EF4-FFF2-40B4-BE49-F238E27FC236}">
                <a16:creationId xmlns:a16="http://schemas.microsoft.com/office/drawing/2014/main" id="{4F5F5E0F-2B85-25D3-D9AC-400A00F94C90}"/>
              </a:ext>
            </a:extLst>
          </p:cNvPr>
          <p:cNvSpPr/>
          <p:nvPr/>
        </p:nvSpPr>
        <p:spPr>
          <a:xfrm rot="16200000">
            <a:off x="-561278" y="1527739"/>
            <a:ext cx="1828800" cy="274320"/>
          </a:xfrm>
          <a:prstGeom prst="round1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>
              <a:latin typeface="Barlow SemiBold" pitchFamily="2" charset="77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0EE44F6-1101-F5A2-CEB8-38AFACCD8962}"/>
              </a:ext>
            </a:extLst>
          </p:cNvPr>
          <p:cNvSpPr/>
          <p:nvPr/>
        </p:nvSpPr>
        <p:spPr>
          <a:xfrm rot="16200000">
            <a:off x="-561278" y="3358685"/>
            <a:ext cx="1828800" cy="274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>
              <a:latin typeface="Barlow SemiBold" pitchFamily="2" charset="77"/>
            </a:endParaRPr>
          </a:p>
        </p:txBody>
      </p:sp>
      <p:sp>
        <p:nvSpPr>
          <p:cNvPr id="29" name="Round Single Corner Rectangle 28">
            <a:extLst>
              <a:ext uri="{FF2B5EF4-FFF2-40B4-BE49-F238E27FC236}">
                <a16:creationId xmlns:a16="http://schemas.microsoft.com/office/drawing/2014/main" id="{FA197288-C53E-9195-03DE-764D4771F2FA}"/>
              </a:ext>
            </a:extLst>
          </p:cNvPr>
          <p:cNvSpPr/>
          <p:nvPr/>
        </p:nvSpPr>
        <p:spPr>
          <a:xfrm rot="5400000" flipV="1">
            <a:off x="-561279" y="5183871"/>
            <a:ext cx="1828800" cy="274320"/>
          </a:xfrm>
          <a:prstGeom prst="round1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>
              <a:solidFill>
                <a:schemeClr val="bg2"/>
              </a:solidFill>
              <a:latin typeface="Barlow SemiBold" pitchFamily="2" charset="77"/>
            </a:endParaRPr>
          </a:p>
        </p:txBody>
      </p:sp>
      <p:sp>
        <p:nvSpPr>
          <p:cNvPr id="30" name="Round Single Corner Rectangle 29">
            <a:extLst>
              <a:ext uri="{FF2B5EF4-FFF2-40B4-BE49-F238E27FC236}">
                <a16:creationId xmlns:a16="http://schemas.microsoft.com/office/drawing/2014/main" id="{47DCB5DE-B27A-C56F-3CA3-C54C2B02FA0C}"/>
              </a:ext>
            </a:extLst>
          </p:cNvPr>
          <p:cNvSpPr/>
          <p:nvPr/>
        </p:nvSpPr>
        <p:spPr>
          <a:xfrm>
            <a:off x="491100" y="750499"/>
            <a:ext cx="2743202" cy="1828800"/>
          </a:xfrm>
          <a:prstGeom prst="round1Rect">
            <a:avLst/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91440" bIns="0" rtlCol="0" anchor="t"/>
          <a:lstStyle/>
          <a:p>
            <a:pPr>
              <a:spcAft>
                <a:spcPts val="1200"/>
              </a:spcAft>
            </a:pPr>
            <a:endParaRPr lang="en-US" sz="1200">
              <a:solidFill>
                <a:srgbClr val="0D0359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328A518-7518-77B2-F424-8464C4C2785B}"/>
              </a:ext>
            </a:extLst>
          </p:cNvPr>
          <p:cNvSpPr/>
          <p:nvPr/>
        </p:nvSpPr>
        <p:spPr>
          <a:xfrm>
            <a:off x="491100" y="4406631"/>
            <a:ext cx="2743202" cy="1828800"/>
          </a:xfrm>
          <a:prstGeom prst="rect">
            <a:avLst/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tIns="0" rIns="91440" bIns="0" rtlCol="0" anchor="ctr">
            <a:noAutofit/>
          </a:bodyPr>
          <a:lstStyle/>
          <a:p>
            <a:pPr>
              <a:spcBef>
                <a:spcPts val="400"/>
              </a:spcBef>
            </a:pP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D01D3B4-E1B1-606C-17F7-A496BB75E051}"/>
              </a:ext>
            </a:extLst>
          </p:cNvPr>
          <p:cNvSpPr/>
          <p:nvPr/>
        </p:nvSpPr>
        <p:spPr>
          <a:xfrm>
            <a:off x="491100" y="2581445"/>
            <a:ext cx="2743200" cy="1824919"/>
          </a:xfrm>
          <a:prstGeom prst="rect">
            <a:avLst/>
          </a:prstGeom>
          <a:gradFill>
            <a:gsLst>
              <a:gs pos="84000">
                <a:schemeClr val="bg1"/>
              </a:gs>
              <a:gs pos="0">
                <a:srgbClr val="F2F2F6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91440" bIns="0" rtlCol="0" anchor="ctr"/>
          <a:lstStyle/>
          <a:p>
            <a:pPr marL="0" indent="0"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1200">
              <a:solidFill>
                <a:srgbClr val="0D0359"/>
              </a:solidFill>
              <a:latin typeface="Barlow SemiBold" panose="00000700000000000000" pitchFamily="2" charset="0"/>
            </a:endParaRP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820297C1-69BF-8C92-F3BC-423644004CE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0281" y="756258"/>
            <a:ext cx="2743200" cy="787533"/>
          </a:xfrm>
        </p:spPr>
        <p:txBody>
          <a:bodyPr lIns="182880" tIns="274320" rIns="182880"/>
          <a:lstStyle>
            <a:lvl1pPr>
              <a:lnSpc>
                <a:spcPts val="1520"/>
              </a:lnSpc>
              <a:spcBef>
                <a:spcPts val="0"/>
              </a:spcBef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>
              <a:spcAft>
                <a:spcPts val="0"/>
              </a:spcAft>
            </a:pPr>
            <a:r>
              <a:rPr lang="en-US" sz="1400" b="1">
                <a:solidFill>
                  <a:srgbClr val="0D0359"/>
                </a:solidFill>
                <a:latin typeface="Barlow SemiBold"/>
              </a:rPr>
              <a:t>This is a two-line header describing the case study</a:t>
            </a:r>
            <a:endParaRPr lang="en-US" sz="1400">
              <a:solidFill>
                <a:srgbClr val="0D0359"/>
              </a:solidFill>
            </a:endParaRP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94C78F35-1EEB-7B58-D809-DBF866C4CBC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90279" y="1543791"/>
            <a:ext cx="2743200" cy="1028281"/>
          </a:xfrm>
        </p:spPr>
        <p:txBody>
          <a:bodyPr lIns="182880" tIns="91440" rIns="182880"/>
          <a:lstStyle>
            <a:lvl1pPr>
              <a:defRPr sz="1200" b="0" i="0">
                <a:solidFill>
                  <a:schemeClr val="tx2">
                    <a:lumMod val="50000"/>
                  </a:schemeClr>
                </a:solidFill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r>
              <a:rPr lang="en-US" sz="1200">
                <a:solidFill>
                  <a:srgbClr val="0D0359"/>
                </a:solidFill>
              </a:rPr>
              <a:t>This is a brief paragraph of text describing the problem that the client is facing.</a:t>
            </a: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54CF9A4E-0478-7B49-A020-2520404BFB8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0279" y="2588819"/>
            <a:ext cx="2743200" cy="1812053"/>
          </a:xfrm>
        </p:spPr>
        <p:txBody>
          <a:bodyPr lIns="182880" tIns="0" rIns="182880" anchor="ctr"/>
          <a:lstStyle>
            <a:lvl1pPr marL="174625" indent="-114300">
              <a:buFont typeface="Arial" panose="020B0604020202020204" pitchFamily="34" charset="0"/>
              <a:buChar char="•"/>
              <a:tabLst/>
              <a:defRPr sz="1200" b="0" i="0">
                <a:solidFill>
                  <a:schemeClr val="tx2">
                    <a:lumMod val="50000"/>
                  </a:schemeClr>
                </a:solidFill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</a:p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  <a:endParaRPr lang="en-US" sz="1200">
              <a:solidFill>
                <a:srgbClr val="0D0359"/>
              </a:solidFill>
              <a:latin typeface="Barlow SemiBold" panose="00000700000000000000" pitchFamily="2" charset="0"/>
            </a:endParaRP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CC7FEBE0-C39E-4037-3CC5-CF159BBE9C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0538" y="4410075"/>
            <a:ext cx="2743200" cy="1825625"/>
          </a:xfrm>
        </p:spPr>
        <p:txBody>
          <a:bodyPr lIns="182880" tIns="0" rIns="182880" anchor="ctr"/>
          <a:lstStyle>
            <a:lvl1pPr>
              <a:lnSpc>
                <a:spcPct val="100000"/>
              </a:lnSpc>
              <a:defRPr sz="20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Key Highlight 1</a:t>
            </a:r>
          </a:p>
          <a:p>
            <a:pPr lvl="0"/>
            <a:r>
              <a:rPr lang="en-US"/>
              <a:t>Key Highlight 2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8B2EF1BD-39A5-1BF2-3ECD-28EA27F68E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93737" y="756258"/>
            <a:ext cx="2743200" cy="787533"/>
          </a:xfrm>
        </p:spPr>
        <p:txBody>
          <a:bodyPr lIns="182880" tIns="274320" rIns="182880"/>
          <a:lstStyle>
            <a:lvl1pPr>
              <a:lnSpc>
                <a:spcPts val="1520"/>
              </a:lnSpc>
              <a:spcBef>
                <a:spcPts val="0"/>
              </a:spcBef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>
              <a:spcAft>
                <a:spcPts val="0"/>
              </a:spcAft>
            </a:pPr>
            <a:r>
              <a:rPr lang="en-US" sz="1400" b="1">
                <a:solidFill>
                  <a:srgbClr val="0D0359"/>
                </a:solidFill>
                <a:latin typeface="Barlow SemiBold"/>
              </a:rPr>
              <a:t>This is a two-line header describing the case study</a:t>
            </a:r>
            <a:endParaRPr lang="en-US" sz="1400">
              <a:solidFill>
                <a:srgbClr val="0D0359"/>
              </a:solidFill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1B830668-347F-5E9B-E484-3D55BDF05F48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3393735" y="1543791"/>
            <a:ext cx="2743200" cy="1028281"/>
          </a:xfrm>
        </p:spPr>
        <p:txBody>
          <a:bodyPr lIns="182880" tIns="91440" rIns="182880"/>
          <a:lstStyle>
            <a:lvl1pPr>
              <a:defRPr sz="1200" b="0" i="0">
                <a:solidFill>
                  <a:schemeClr val="tx2">
                    <a:lumMod val="50000"/>
                  </a:schemeClr>
                </a:solidFill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r>
              <a:rPr lang="en-US" sz="1200">
                <a:solidFill>
                  <a:srgbClr val="0D0359"/>
                </a:solidFill>
              </a:rPr>
              <a:t>This is a brief paragraph of text describing the problem that the client is facing.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A8ABE479-7921-0275-DC16-8039F4E6B8FE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3393735" y="2588819"/>
            <a:ext cx="2743200" cy="1812053"/>
          </a:xfrm>
        </p:spPr>
        <p:txBody>
          <a:bodyPr lIns="182880" tIns="0" rIns="182880" anchor="ctr"/>
          <a:lstStyle>
            <a:lvl1pPr marL="174625" indent="-174625">
              <a:buFont typeface="Arial" panose="020B0604020202020204" pitchFamily="34" charset="0"/>
              <a:buChar char="•"/>
              <a:tabLst/>
              <a:defRPr sz="1200" b="0" i="0">
                <a:solidFill>
                  <a:schemeClr val="tx2">
                    <a:lumMod val="50000"/>
                  </a:schemeClr>
                </a:solidFill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</a:p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  <a:endParaRPr lang="en-US" sz="1200">
              <a:solidFill>
                <a:srgbClr val="0D0359"/>
              </a:solidFill>
              <a:latin typeface="Barlow SemiBold" panose="00000700000000000000" pitchFamily="2" charset="0"/>
            </a:endParaRPr>
          </a:p>
        </p:txBody>
      </p:sp>
      <p:sp>
        <p:nvSpPr>
          <p:cNvPr id="36" name="Text Placeholder 47">
            <a:extLst>
              <a:ext uri="{FF2B5EF4-FFF2-40B4-BE49-F238E27FC236}">
                <a16:creationId xmlns:a16="http://schemas.microsoft.com/office/drawing/2014/main" id="{08335E8F-84D3-446F-A03A-B7B690CFA75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93994" y="4410075"/>
            <a:ext cx="2743200" cy="1825625"/>
          </a:xfrm>
        </p:spPr>
        <p:txBody>
          <a:bodyPr lIns="182880" tIns="0" rIns="182880" anchor="ctr"/>
          <a:lstStyle>
            <a:lvl1pPr>
              <a:lnSpc>
                <a:spcPct val="100000"/>
              </a:lnSpc>
              <a:defRPr sz="20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Key Highlight 1</a:t>
            </a:r>
          </a:p>
          <a:p>
            <a:pPr lvl="0"/>
            <a:r>
              <a:rPr lang="en-US"/>
              <a:t>Key Highlight 2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4C8EB7D2-7281-1886-E42E-8579A61920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6620" y="756258"/>
            <a:ext cx="2743200" cy="787533"/>
          </a:xfrm>
        </p:spPr>
        <p:txBody>
          <a:bodyPr lIns="182880" tIns="274320" rIns="182880"/>
          <a:lstStyle>
            <a:lvl1pPr>
              <a:lnSpc>
                <a:spcPts val="1520"/>
              </a:lnSpc>
              <a:spcBef>
                <a:spcPts val="0"/>
              </a:spcBef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>
              <a:spcAft>
                <a:spcPts val="0"/>
              </a:spcAft>
            </a:pPr>
            <a:r>
              <a:rPr lang="en-US" sz="1400" b="1">
                <a:solidFill>
                  <a:srgbClr val="0D0359"/>
                </a:solidFill>
                <a:latin typeface="Barlow SemiBold"/>
              </a:rPr>
              <a:t>This is a two-line header describing the case study</a:t>
            </a:r>
            <a:endParaRPr lang="en-US" sz="1400">
              <a:solidFill>
                <a:srgbClr val="0D0359"/>
              </a:solidFill>
            </a:endParaRP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28F3C9FB-9A38-D48D-759E-7F652CDF8DC6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6306618" y="1543791"/>
            <a:ext cx="2743200" cy="1028281"/>
          </a:xfrm>
        </p:spPr>
        <p:txBody>
          <a:bodyPr lIns="182880" tIns="91440" rIns="182880"/>
          <a:lstStyle>
            <a:lvl1pPr>
              <a:defRPr sz="1200" b="0" i="0">
                <a:solidFill>
                  <a:schemeClr val="tx2">
                    <a:lumMod val="50000"/>
                  </a:schemeClr>
                </a:solidFill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r>
              <a:rPr lang="en-US" sz="1200">
                <a:solidFill>
                  <a:srgbClr val="0D0359"/>
                </a:solidFill>
              </a:rPr>
              <a:t>This is a brief paragraph of text describing the problem that the client is facing.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F8B0008A-73B3-E7E9-A947-F9C946D71A25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6306618" y="2588819"/>
            <a:ext cx="2743200" cy="1812053"/>
          </a:xfrm>
        </p:spPr>
        <p:txBody>
          <a:bodyPr lIns="182880" tIns="0" rIns="182880" anchor="ctr"/>
          <a:lstStyle>
            <a:lvl1pPr marL="285750" indent="-285750">
              <a:buFont typeface="Arial" panose="020B0604020202020204" pitchFamily="34" charset="0"/>
              <a:buChar char="•"/>
              <a:defRPr sz="1200" b="0" i="0">
                <a:solidFill>
                  <a:schemeClr val="tx2">
                    <a:lumMod val="50000"/>
                  </a:schemeClr>
                </a:solidFill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</a:p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  <a:endParaRPr lang="en-US" sz="1200">
              <a:solidFill>
                <a:srgbClr val="0D0359"/>
              </a:solidFill>
              <a:latin typeface="Barlow SemiBold" panose="00000700000000000000" pitchFamily="2" charset="0"/>
            </a:endParaRPr>
          </a:p>
        </p:txBody>
      </p:sp>
      <p:sp>
        <p:nvSpPr>
          <p:cNvPr id="43" name="Text Placeholder 47">
            <a:extLst>
              <a:ext uri="{FF2B5EF4-FFF2-40B4-BE49-F238E27FC236}">
                <a16:creationId xmlns:a16="http://schemas.microsoft.com/office/drawing/2014/main" id="{18841363-A6FD-3A8D-D66C-F19C929733B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06877" y="4410075"/>
            <a:ext cx="2743200" cy="1825625"/>
          </a:xfrm>
        </p:spPr>
        <p:txBody>
          <a:bodyPr lIns="182880" tIns="0" rIns="182880" anchor="ctr"/>
          <a:lstStyle>
            <a:lvl1pPr>
              <a:lnSpc>
                <a:spcPct val="100000"/>
              </a:lnSpc>
              <a:defRPr sz="20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Key Highlight 1</a:t>
            </a:r>
          </a:p>
          <a:p>
            <a:pPr lvl="0"/>
            <a:r>
              <a:rPr lang="en-US"/>
              <a:t>Key Highlight 2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2ACE504C-C379-031A-B060-055323E1E4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19502" y="756258"/>
            <a:ext cx="2743200" cy="787533"/>
          </a:xfrm>
        </p:spPr>
        <p:txBody>
          <a:bodyPr lIns="182880" tIns="274320" rIns="182880"/>
          <a:lstStyle>
            <a:lvl1pPr>
              <a:lnSpc>
                <a:spcPts val="1520"/>
              </a:lnSpc>
              <a:spcBef>
                <a:spcPts val="0"/>
              </a:spcBef>
              <a:defRPr sz="1400"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>
              <a:spcAft>
                <a:spcPts val="0"/>
              </a:spcAft>
            </a:pPr>
            <a:r>
              <a:rPr lang="en-US" sz="1400" b="1">
                <a:solidFill>
                  <a:srgbClr val="0D0359"/>
                </a:solidFill>
                <a:latin typeface="Barlow SemiBold"/>
              </a:rPr>
              <a:t>This is a two-line header describing the case study</a:t>
            </a:r>
            <a:endParaRPr lang="en-US" sz="1400">
              <a:solidFill>
                <a:srgbClr val="0D0359"/>
              </a:solidFill>
            </a:endParaRPr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913C4441-D1A5-20E0-8851-10FED8C061B0}"/>
              </a:ext>
            </a:extLst>
          </p:cNvPr>
          <p:cNvSpPr>
            <a:spLocks noGrp="1"/>
          </p:cNvSpPr>
          <p:nvPr>
            <p:ph sz="half" idx="25" hasCustomPrompt="1"/>
          </p:nvPr>
        </p:nvSpPr>
        <p:spPr>
          <a:xfrm>
            <a:off x="9219500" y="1543791"/>
            <a:ext cx="2743200" cy="1028281"/>
          </a:xfrm>
        </p:spPr>
        <p:txBody>
          <a:bodyPr lIns="182880" tIns="91440" rIns="182880"/>
          <a:lstStyle>
            <a:lvl1pPr>
              <a:defRPr sz="1200" b="0" i="0">
                <a:solidFill>
                  <a:schemeClr val="tx2">
                    <a:lumMod val="50000"/>
                  </a:schemeClr>
                </a:solidFill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r>
              <a:rPr lang="en-US" sz="1200">
                <a:solidFill>
                  <a:srgbClr val="0D0359"/>
                </a:solidFill>
              </a:rPr>
              <a:t>This is a brief paragraph of text describing the problem that the client is facing.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5C22E5F3-16CA-66F2-695A-B1F80E883B05}"/>
              </a:ext>
            </a:extLst>
          </p:cNvPr>
          <p:cNvSpPr>
            <a:spLocks noGrp="1"/>
          </p:cNvSpPr>
          <p:nvPr>
            <p:ph sz="half" idx="26" hasCustomPrompt="1"/>
          </p:nvPr>
        </p:nvSpPr>
        <p:spPr>
          <a:xfrm>
            <a:off x="9219500" y="2588819"/>
            <a:ext cx="2743200" cy="1812053"/>
          </a:xfrm>
        </p:spPr>
        <p:txBody>
          <a:bodyPr lIns="182880" tIns="0" rIns="182880" anchor="ctr"/>
          <a:lstStyle>
            <a:lvl1pPr marL="285750" indent="-285750">
              <a:buFont typeface="Arial" panose="020B0604020202020204" pitchFamily="34" charset="0"/>
              <a:buChar char="•"/>
              <a:defRPr sz="1200" b="0" i="0">
                <a:solidFill>
                  <a:schemeClr val="tx2">
                    <a:lumMod val="50000"/>
                  </a:schemeClr>
                </a:solidFill>
                <a:latin typeface="Barlow" pitchFamily="2" charset="77"/>
              </a:defRPr>
            </a:lvl1pPr>
            <a:lvl2pPr>
              <a:defRPr b="0" i="0">
                <a:latin typeface="Barlow" pitchFamily="2" charset="77"/>
              </a:defRPr>
            </a:lvl2pPr>
            <a:lvl3pPr>
              <a:defRPr b="0" i="0">
                <a:latin typeface="Barlow" pitchFamily="2" charset="77"/>
              </a:defRPr>
            </a:lvl3pPr>
            <a:lvl4pPr>
              <a:defRPr b="0" i="0">
                <a:latin typeface="Barlow" pitchFamily="2" charset="77"/>
              </a:defRPr>
            </a:lvl4pPr>
            <a:lvl5pPr>
              <a:defRPr b="0" i="0">
                <a:latin typeface="Barlow" pitchFamily="2" charset="77"/>
              </a:defRPr>
            </a:lvl5pPr>
          </a:lstStyle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</a:p>
          <a:p>
            <a:pPr marL="118745" indent="-11874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0D0359"/>
                </a:solidFill>
              </a:rPr>
              <a:t>This is a bullet of text summarizing the solution that </a:t>
            </a:r>
            <a:r>
              <a:rPr lang="en-US" sz="1200" err="1">
                <a:solidFill>
                  <a:srgbClr val="0D0359"/>
                </a:solidFill>
              </a:rPr>
              <a:t>Emids</a:t>
            </a:r>
            <a:r>
              <a:rPr lang="en-US" sz="1200">
                <a:solidFill>
                  <a:srgbClr val="0D0359"/>
                </a:solidFill>
              </a:rPr>
              <a:t> provided to the client</a:t>
            </a:r>
            <a:endParaRPr lang="en-US" sz="1200">
              <a:solidFill>
                <a:srgbClr val="0D0359"/>
              </a:solidFill>
              <a:latin typeface="Barlow SemiBold" panose="00000700000000000000" pitchFamily="2" charset="0"/>
            </a:endParaRPr>
          </a:p>
        </p:txBody>
      </p:sp>
      <p:sp>
        <p:nvSpPr>
          <p:cNvPr id="47" name="Text Placeholder 47">
            <a:extLst>
              <a:ext uri="{FF2B5EF4-FFF2-40B4-BE49-F238E27FC236}">
                <a16:creationId xmlns:a16="http://schemas.microsoft.com/office/drawing/2014/main" id="{CC2D2897-2EB0-2102-A725-6A3DFA0D190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9759" y="4410075"/>
            <a:ext cx="2743200" cy="1825625"/>
          </a:xfrm>
        </p:spPr>
        <p:txBody>
          <a:bodyPr lIns="182880" tIns="0" rIns="182880" anchor="ctr"/>
          <a:lstStyle>
            <a:lvl1pPr>
              <a:lnSpc>
                <a:spcPct val="100000"/>
              </a:lnSpc>
              <a:defRPr sz="20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Key Highlight 1</a:t>
            </a:r>
          </a:p>
          <a:p>
            <a:pPr lvl="0"/>
            <a:r>
              <a:rPr lang="en-US"/>
              <a:t>Key Highlight 2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E65ABE9-0434-A009-6695-7BD4ADA252F7}"/>
              </a:ext>
            </a:extLst>
          </p:cNvPr>
          <p:cNvCxnSpPr>
            <a:cxnSpLocks/>
          </p:cNvCxnSpPr>
          <p:nvPr userDrawn="1"/>
        </p:nvCxnSpPr>
        <p:spPr>
          <a:xfrm>
            <a:off x="95693" y="2581857"/>
            <a:ext cx="11880323" cy="0"/>
          </a:xfrm>
          <a:prstGeom prst="line">
            <a:avLst/>
          </a:prstGeom>
          <a:ln w="12700">
            <a:solidFill>
              <a:srgbClr val="EAE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8B949F6-8BFF-C588-B00E-FD0E87B04DD9}"/>
              </a:ext>
            </a:extLst>
          </p:cNvPr>
          <p:cNvCxnSpPr>
            <a:cxnSpLocks/>
          </p:cNvCxnSpPr>
          <p:nvPr userDrawn="1"/>
        </p:nvCxnSpPr>
        <p:spPr>
          <a:xfrm>
            <a:off x="95693" y="4410657"/>
            <a:ext cx="11880323" cy="0"/>
          </a:xfrm>
          <a:prstGeom prst="line">
            <a:avLst/>
          </a:prstGeom>
          <a:ln w="12700">
            <a:solidFill>
              <a:srgbClr val="EAE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lide Number Placeholder 5">
            <a:extLst>
              <a:ext uri="{FF2B5EF4-FFF2-40B4-BE49-F238E27FC236}">
                <a16:creationId xmlns:a16="http://schemas.microsoft.com/office/drawing/2014/main" id="{AA817296-8192-4157-095F-FB3E9645E1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2" name="Footer Placeholder 4">
            <a:extLst>
              <a:ext uri="{FF2B5EF4-FFF2-40B4-BE49-F238E27FC236}">
                <a16:creationId xmlns:a16="http://schemas.microsoft.com/office/drawing/2014/main" id="{FC4D29E6-F2F6-E086-3526-9269EF799A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79ADACC2-A54C-E553-F2A1-3401D3C0CD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 rot="16200000">
            <a:off x="-561278" y="3358685"/>
            <a:ext cx="1828800" cy="274320"/>
          </a:xfrm>
        </p:spPr>
        <p:txBody>
          <a:bodyPr anchor="ctr"/>
          <a:lstStyle>
            <a:lvl1pPr algn="ctr">
              <a:defRPr sz="11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100"/>
              <a:t>Category 2</a:t>
            </a:r>
            <a:endParaRPr lang="en-US"/>
          </a:p>
        </p:txBody>
      </p:sp>
      <p:sp>
        <p:nvSpPr>
          <p:cNvPr id="53" name="Text Placeholder 7">
            <a:extLst>
              <a:ext uri="{FF2B5EF4-FFF2-40B4-BE49-F238E27FC236}">
                <a16:creationId xmlns:a16="http://schemas.microsoft.com/office/drawing/2014/main" id="{1E32D070-DC61-5C3A-CBB7-189D9849940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 rot="16200000">
            <a:off x="-561278" y="1527739"/>
            <a:ext cx="1828800" cy="274320"/>
          </a:xfrm>
        </p:spPr>
        <p:txBody>
          <a:bodyPr anchor="ctr"/>
          <a:lstStyle>
            <a:lvl1pPr algn="ctr">
              <a:defRPr sz="11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100"/>
              <a:t>Category 1</a:t>
            </a:r>
            <a:endParaRPr lang="en-US"/>
          </a:p>
        </p:txBody>
      </p:sp>
      <p:sp>
        <p:nvSpPr>
          <p:cNvPr id="54" name="Content Placeholder 10">
            <a:extLst>
              <a:ext uri="{FF2B5EF4-FFF2-40B4-BE49-F238E27FC236}">
                <a16:creationId xmlns:a16="http://schemas.microsoft.com/office/drawing/2014/main" id="{7494AB3A-EAC7-9C98-E1D6-8CF71C8F79E1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 rot="16200000">
            <a:off x="-561278" y="5183871"/>
            <a:ext cx="1828800" cy="274320"/>
          </a:xfrm>
        </p:spPr>
        <p:txBody>
          <a:bodyPr anchor="ctr"/>
          <a:lstStyle>
            <a:lvl1pPr algn="ctr">
              <a:defRPr sz="1100" b="1" i="0">
                <a:solidFill>
                  <a:schemeClr val="bg2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/>
              <a:t>Category 3</a:t>
            </a:r>
          </a:p>
        </p:txBody>
      </p:sp>
    </p:spTree>
    <p:extLst>
      <p:ext uri="{BB962C8B-B14F-4D97-AF65-F5344CB8AC3E}">
        <p14:creationId xmlns:p14="http://schemas.microsoft.com/office/powerpoint/2010/main" val="121185102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_Table (2-col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7CB7-5E79-426D-81E3-C2EAB67C9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1" y="677544"/>
            <a:ext cx="11503211" cy="32512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5052AB9-A6C2-4D7F-B678-73278BC5D4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325121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673B11-766B-0F4A-96DF-BDBCAF1DA1A2}"/>
              </a:ext>
            </a:extLst>
          </p:cNvPr>
          <p:cNvSpPr txBox="1"/>
          <p:nvPr userDrawn="1"/>
        </p:nvSpPr>
        <p:spPr>
          <a:xfrm>
            <a:off x="10435590" y="65379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b="0" i="0">
              <a:latin typeface="Barlow" pitchFamily="2" charset="77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AFC7900-546E-65D2-15EE-640027151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2AA30C7-F519-881A-A8FA-1CA7BC6E4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AD0B840-6571-0328-D30E-057F570921DF}"/>
              </a:ext>
            </a:extLst>
          </p:cNvPr>
          <p:cNvGrpSpPr/>
          <p:nvPr userDrawn="1"/>
        </p:nvGrpSpPr>
        <p:grpSpPr>
          <a:xfrm>
            <a:off x="1295400" y="1699911"/>
            <a:ext cx="9601200" cy="4389120"/>
            <a:chOff x="152400" y="1699911"/>
            <a:chExt cx="11887200" cy="438912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7B5319C-B7F2-DC2E-10DD-D4A356B1E29A}"/>
                </a:ext>
              </a:extLst>
            </p:cNvPr>
            <p:cNvSpPr>
              <a:spLocks/>
            </p:cNvSpPr>
            <p:nvPr/>
          </p:nvSpPr>
          <p:spPr>
            <a:xfrm>
              <a:off x="152400" y="1699911"/>
              <a:ext cx="11887200" cy="4363070"/>
            </a:xfrm>
            <a:prstGeom prst="roundRect">
              <a:avLst>
                <a:gd name="adj" fmla="val 429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ader bar 1">
              <a:extLst>
                <a:ext uri="{FF2B5EF4-FFF2-40B4-BE49-F238E27FC236}">
                  <a16:creationId xmlns:a16="http://schemas.microsoft.com/office/drawing/2014/main" id="{89567D25-93BD-F72F-7F51-F4EDA3683E32}"/>
                </a:ext>
              </a:extLst>
            </p:cNvPr>
            <p:cNvSpPr>
              <a:spLocks/>
            </p:cNvSpPr>
            <p:nvPr/>
          </p:nvSpPr>
          <p:spPr>
            <a:xfrm flipH="1">
              <a:off x="152400" y="1699911"/>
              <a:ext cx="11887200" cy="548640"/>
            </a:xfrm>
            <a:prstGeom prst="round2SameRect">
              <a:avLst>
                <a:gd name="adj1" fmla="val 27163"/>
                <a:gd name="adj2" fmla="val 0"/>
              </a:avLst>
            </a:prstGeom>
            <a:gradFill flip="none" rotWithShape="1">
              <a:gsLst>
                <a:gs pos="0">
                  <a:srgbClr val="2E1F95">
                    <a:alpha val="74902"/>
                  </a:srgbClr>
                </a:gs>
                <a:gs pos="12000">
                  <a:schemeClr val="bg2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Divider 1">
              <a:extLst>
                <a:ext uri="{FF2B5EF4-FFF2-40B4-BE49-F238E27FC236}">
                  <a16:creationId xmlns:a16="http://schemas.microsoft.com/office/drawing/2014/main" id="{2D17A70F-D103-0A82-9BC9-29147618CEE8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699911"/>
              <a:ext cx="0" cy="4389120"/>
            </a:xfrm>
            <a:prstGeom prst="line">
              <a:avLst/>
            </a:prstGeom>
            <a:ln w="38100">
              <a:solidFill>
                <a:srgbClr val="EAEA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3C31153-2BA3-90A4-3B9E-6C0125C551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5400" y="1699911"/>
            <a:ext cx="4800600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1</a:t>
            </a:r>
            <a:endParaRPr lang="en-US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59FD5F7-E447-20B8-F822-D1B91251B8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6000" y="1699911"/>
            <a:ext cx="4800600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6948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_Table (3-col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7CB7-5E79-426D-81E3-C2EAB67C9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1" y="677544"/>
            <a:ext cx="11503211" cy="32512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5052AB9-A6C2-4D7F-B678-73278BC5D4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325121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673B11-766B-0F4A-96DF-BDBCAF1DA1A2}"/>
              </a:ext>
            </a:extLst>
          </p:cNvPr>
          <p:cNvSpPr txBox="1"/>
          <p:nvPr userDrawn="1"/>
        </p:nvSpPr>
        <p:spPr>
          <a:xfrm>
            <a:off x="10435590" y="65379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b="0" i="0">
              <a:latin typeface="Barlow" pitchFamily="2" charset="77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AFC7900-546E-65D2-15EE-640027151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2AA30C7-F519-881A-A8FA-1CA7BC6E4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AD0B840-6571-0328-D30E-057F570921DF}"/>
              </a:ext>
            </a:extLst>
          </p:cNvPr>
          <p:cNvGrpSpPr/>
          <p:nvPr userDrawn="1"/>
        </p:nvGrpSpPr>
        <p:grpSpPr>
          <a:xfrm>
            <a:off x="152400" y="1699911"/>
            <a:ext cx="11887200" cy="4389120"/>
            <a:chOff x="152400" y="1699911"/>
            <a:chExt cx="11887200" cy="438912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7B5319C-B7F2-DC2E-10DD-D4A356B1E29A}"/>
                </a:ext>
              </a:extLst>
            </p:cNvPr>
            <p:cNvSpPr>
              <a:spLocks/>
            </p:cNvSpPr>
            <p:nvPr/>
          </p:nvSpPr>
          <p:spPr>
            <a:xfrm>
              <a:off x="152400" y="1699911"/>
              <a:ext cx="11887200" cy="4363070"/>
            </a:xfrm>
            <a:prstGeom prst="roundRect">
              <a:avLst>
                <a:gd name="adj" fmla="val 429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ader bar 1">
              <a:extLst>
                <a:ext uri="{FF2B5EF4-FFF2-40B4-BE49-F238E27FC236}">
                  <a16:creationId xmlns:a16="http://schemas.microsoft.com/office/drawing/2014/main" id="{89567D25-93BD-F72F-7F51-F4EDA3683E32}"/>
                </a:ext>
              </a:extLst>
            </p:cNvPr>
            <p:cNvSpPr>
              <a:spLocks/>
            </p:cNvSpPr>
            <p:nvPr/>
          </p:nvSpPr>
          <p:spPr>
            <a:xfrm flipH="1">
              <a:off x="152400" y="1699911"/>
              <a:ext cx="11887200" cy="548640"/>
            </a:xfrm>
            <a:prstGeom prst="round2SameRect">
              <a:avLst>
                <a:gd name="adj1" fmla="val 27163"/>
                <a:gd name="adj2" fmla="val 0"/>
              </a:avLst>
            </a:prstGeom>
            <a:gradFill flip="none" rotWithShape="1">
              <a:gsLst>
                <a:gs pos="0">
                  <a:srgbClr val="2E1F95">
                    <a:alpha val="74902"/>
                  </a:srgbClr>
                </a:gs>
                <a:gs pos="12000">
                  <a:schemeClr val="bg2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Divider 1">
              <a:extLst>
                <a:ext uri="{FF2B5EF4-FFF2-40B4-BE49-F238E27FC236}">
                  <a16:creationId xmlns:a16="http://schemas.microsoft.com/office/drawing/2014/main" id="{2D17A70F-D103-0A82-9BC9-29147618CEE8}"/>
                </a:ext>
              </a:extLst>
            </p:cNvPr>
            <p:cNvCxnSpPr>
              <a:cxnSpLocks/>
            </p:cNvCxnSpPr>
            <p:nvPr/>
          </p:nvCxnSpPr>
          <p:spPr>
            <a:xfrm>
              <a:off x="4113443" y="1699911"/>
              <a:ext cx="0" cy="4389120"/>
            </a:xfrm>
            <a:prstGeom prst="line">
              <a:avLst/>
            </a:prstGeom>
            <a:ln w="38100">
              <a:solidFill>
                <a:srgbClr val="EAEA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Divider 1">
              <a:extLst>
                <a:ext uri="{FF2B5EF4-FFF2-40B4-BE49-F238E27FC236}">
                  <a16:creationId xmlns:a16="http://schemas.microsoft.com/office/drawing/2014/main" id="{FDD4DDFA-59DE-0643-DDE1-7EC254994A9D}"/>
                </a:ext>
              </a:extLst>
            </p:cNvPr>
            <p:cNvCxnSpPr>
              <a:cxnSpLocks/>
            </p:cNvCxnSpPr>
            <p:nvPr/>
          </p:nvCxnSpPr>
          <p:spPr>
            <a:xfrm>
              <a:off x="8089946" y="1699911"/>
              <a:ext cx="0" cy="4389120"/>
            </a:xfrm>
            <a:prstGeom prst="line">
              <a:avLst/>
            </a:prstGeom>
            <a:ln w="38100">
              <a:solidFill>
                <a:srgbClr val="EAEA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3C31153-2BA3-90A4-3B9E-6C0125C551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2400" y="1699911"/>
            <a:ext cx="3959352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1</a:t>
            </a:r>
            <a:endParaRPr lang="en-US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59FD5F7-E447-20B8-F822-D1B91251B8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16324" y="1699911"/>
            <a:ext cx="3959352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2</a:t>
            </a:r>
            <a:endParaRPr lang="en-US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A6955F4-5630-E4AA-FF2A-8DD7F7413E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80248" y="1699911"/>
            <a:ext cx="3959352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124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_Table (4-col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7CB7-5E79-426D-81E3-C2EAB67C9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1" y="677544"/>
            <a:ext cx="11503211" cy="32512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5052AB9-A6C2-4D7F-B678-73278BC5D4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325121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673B11-766B-0F4A-96DF-BDBCAF1DA1A2}"/>
              </a:ext>
            </a:extLst>
          </p:cNvPr>
          <p:cNvSpPr txBox="1"/>
          <p:nvPr userDrawn="1"/>
        </p:nvSpPr>
        <p:spPr>
          <a:xfrm>
            <a:off x="10435590" y="65379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b="0" i="0">
              <a:latin typeface="Barlow" pitchFamily="2" charset="77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AFC7900-546E-65D2-15EE-640027151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2AA30C7-F519-881A-A8FA-1CA7BC6E4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AD0B840-6571-0328-D30E-057F570921DF}"/>
              </a:ext>
            </a:extLst>
          </p:cNvPr>
          <p:cNvGrpSpPr/>
          <p:nvPr userDrawn="1"/>
        </p:nvGrpSpPr>
        <p:grpSpPr>
          <a:xfrm>
            <a:off x="152400" y="1699911"/>
            <a:ext cx="11887200" cy="4389120"/>
            <a:chOff x="152400" y="1699911"/>
            <a:chExt cx="11887200" cy="438912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7B5319C-B7F2-DC2E-10DD-D4A356B1E29A}"/>
                </a:ext>
              </a:extLst>
            </p:cNvPr>
            <p:cNvSpPr>
              <a:spLocks/>
            </p:cNvSpPr>
            <p:nvPr/>
          </p:nvSpPr>
          <p:spPr>
            <a:xfrm>
              <a:off x="152400" y="1699911"/>
              <a:ext cx="11887200" cy="4363070"/>
            </a:xfrm>
            <a:prstGeom prst="roundRect">
              <a:avLst>
                <a:gd name="adj" fmla="val 429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ader bar 1">
              <a:extLst>
                <a:ext uri="{FF2B5EF4-FFF2-40B4-BE49-F238E27FC236}">
                  <a16:creationId xmlns:a16="http://schemas.microsoft.com/office/drawing/2014/main" id="{89567D25-93BD-F72F-7F51-F4EDA3683E32}"/>
                </a:ext>
              </a:extLst>
            </p:cNvPr>
            <p:cNvSpPr>
              <a:spLocks/>
            </p:cNvSpPr>
            <p:nvPr/>
          </p:nvSpPr>
          <p:spPr>
            <a:xfrm flipH="1">
              <a:off x="152400" y="1699911"/>
              <a:ext cx="11887200" cy="548640"/>
            </a:xfrm>
            <a:prstGeom prst="round2SameRect">
              <a:avLst>
                <a:gd name="adj1" fmla="val 27163"/>
                <a:gd name="adj2" fmla="val 0"/>
              </a:avLst>
            </a:prstGeom>
            <a:gradFill flip="none" rotWithShape="1">
              <a:gsLst>
                <a:gs pos="0">
                  <a:srgbClr val="2E1F95">
                    <a:alpha val="74902"/>
                  </a:srgbClr>
                </a:gs>
                <a:gs pos="12000">
                  <a:schemeClr val="bg2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Divider 1">
              <a:extLst>
                <a:ext uri="{FF2B5EF4-FFF2-40B4-BE49-F238E27FC236}">
                  <a16:creationId xmlns:a16="http://schemas.microsoft.com/office/drawing/2014/main" id="{C86E5F17-3319-94F5-8697-C89CBC47FA25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00" y="1699911"/>
              <a:ext cx="0" cy="4389120"/>
            </a:xfrm>
            <a:prstGeom prst="line">
              <a:avLst/>
            </a:prstGeom>
            <a:ln w="38100">
              <a:solidFill>
                <a:srgbClr val="EAEA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Divider 1">
              <a:extLst>
                <a:ext uri="{FF2B5EF4-FFF2-40B4-BE49-F238E27FC236}">
                  <a16:creationId xmlns:a16="http://schemas.microsoft.com/office/drawing/2014/main" id="{2D17A70F-D103-0A82-9BC9-29147618CEE8}"/>
                </a:ext>
              </a:extLst>
            </p:cNvPr>
            <p:cNvCxnSpPr>
              <a:cxnSpLocks/>
            </p:cNvCxnSpPr>
            <p:nvPr/>
          </p:nvCxnSpPr>
          <p:spPr>
            <a:xfrm>
              <a:off x="6093733" y="1699911"/>
              <a:ext cx="0" cy="4389120"/>
            </a:xfrm>
            <a:prstGeom prst="line">
              <a:avLst/>
            </a:prstGeom>
            <a:ln w="38100">
              <a:solidFill>
                <a:srgbClr val="EAEA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Divider 1">
              <a:extLst>
                <a:ext uri="{FF2B5EF4-FFF2-40B4-BE49-F238E27FC236}">
                  <a16:creationId xmlns:a16="http://schemas.microsoft.com/office/drawing/2014/main" id="{FDD4DDFA-59DE-0643-DDE1-7EC254994A9D}"/>
                </a:ext>
              </a:extLst>
            </p:cNvPr>
            <p:cNvCxnSpPr>
              <a:cxnSpLocks/>
            </p:cNvCxnSpPr>
            <p:nvPr/>
          </p:nvCxnSpPr>
          <p:spPr>
            <a:xfrm>
              <a:off x="9063267" y="1699911"/>
              <a:ext cx="0" cy="4389120"/>
            </a:xfrm>
            <a:prstGeom prst="line">
              <a:avLst/>
            </a:prstGeom>
            <a:ln w="38100">
              <a:solidFill>
                <a:srgbClr val="EAEA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3C31153-2BA3-90A4-3B9E-6C0125C551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2400" y="1699911"/>
            <a:ext cx="2971800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1</a:t>
            </a:r>
            <a:endParaRPr lang="en-US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59FD5F7-E447-20B8-F822-D1B91251B8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24200" y="1699911"/>
            <a:ext cx="2971800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2</a:t>
            </a:r>
            <a:endParaRPr lang="en-US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A6955F4-5630-E4AA-FF2A-8DD7F7413E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6000" y="1699911"/>
            <a:ext cx="2971800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3</a:t>
            </a:r>
            <a:endParaRPr lang="en-US"/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2C2BCDF2-7D23-79FE-71E6-343C655BF1A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067800" y="1699911"/>
            <a:ext cx="2971800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2976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_Table (5-col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7CB7-5E79-426D-81E3-C2EAB67C9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1" y="677544"/>
            <a:ext cx="11503211" cy="325121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5052AB9-A6C2-4D7F-B678-73278BC5D4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325121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673B11-766B-0F4A-96DF-BDBCAF1DA1A2}"/>
              </a:ext>
            </a:extLst>
          </p:cNvPr>
          <p:cNvSpPr txBox="1"/>
          <p:nvPr userDrawn="1"/>
        </p:nvSpPr>
        <p:spPr>
          <a:xfrm>
            <a:off x="10435590" y="65379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b="0" i="0">
              <a:latin typeface="Barlow" pitchFamily="2" charset="77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AFC7900-546E-65D2-15EE-640027151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2AA30C7-F519-881A-A8FA-1CA7BC6E4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CE05CC4-69DF-7528-B282-6DCD15975879}"/>
              </a:ext>
            </a:extLst>
          </p:cNvPr>
          <p:cNvGrpSpPr/>
          <p:nvPr userDrawn="1"/>
        </p:nvGrpSpPr>
        <p:grpSpPr>
          <a:xfrm>
            <a:off x="152400" y="1686886"/>
            <a:ext cx="11887200" cy="4415170"/>
            <a:chOff x="152400" y="1686886"/>
            <a:chExt cx="11887200" cy="441517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7B5319C-B7F2-DC2E-10DD-D4A356B1E29A}"/>
                </a:ext>
              </a:extLst>
            </p:cNvPr>
            <p:cNvSpPr>
              <a:spLocks/>
            </p:cNvSpPr>
            <p:nvPr/>
          </p:nvSpPr>
          <p:spPr>
            <a:xfrm>
              <a:off x="152400" y="1712936"/>
              <a:ext cx="11887200" cy="4363070"/>
            </a:xfrm>
            <a:prstGeom prst="roundRect">
              <a:avLst>
                <a:gd name="adj" fmla="val 429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ader bar 1">
              <a:extLst>
                <a:ext uri="{FF2B5EF4-FFF2-40B4-BE49-F238E27FC236}">
                  <a16:creationId xmlns:a16="http://schemas.microsoft.com/office/drawing/2014/main" id="{89567D25-93BD-F72F-7F51-F4EDA3683E32}"/>
                </a:ext>
              </a:extLst>
            </p:cNvPr>
            <p:cNvSpPr>
              <a:spLocks/>
            </p:cNvSpPr>
            <p:nvPr/>
          </p:nvSpPr>
          <p:spPr>
            <a:xfrm flipH="1">
              <a:off x="152400" y="1712936"/>
              <a:ext cx="11887200" cy="548640"/>
            </a:xfrm>
            <a:prstGeom prst="round2SameRect">
              <a:avLst>
                <a:gd name="adj1" fmla="val 27163"/>
                <a:gd name="adj2" fmla="val 0"/>
              </a:avLst>
            </a:prstGeom>
            <a:gradFill flip="none" rotWithShape="1">
              <a:gsLst>
                <a:gs pos="0">
                  <a:srgbClr val="2E1F95">
                    <a:alpha val="74902"/>
                  </a:srgbClr>
                </a:gs>
                <a:gs pos="12000">
                  <a:schemeClr val="bg2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Divider 1">
              <a:extLst>
                <a:ext uri="{FF2B5EF4-FFF2-40B4-BE49-F238E27FC236}">
                  <a16:creationId xmlns:a16="http://schemas.microsoft.com/office/drawing/2014/main" id="{C86E5F17-3319-94F5-8697-C89CBC47FA25}"/>
                </a:ext>
              </a:extLst>
            </p:cNvPr>
            <p:cNvCxnSpPr>
              <a:cxnSpLocks/>
            </p:cNvCxnSpPr>
            <p:nvPr/>
          </p:nvCxnSpPr>
          <p:spPr>
            <a:xfrm>
              <a:off x="2533131" y="1712936"/>
              <a:ext cx="0" cy="4389120"/>
            </a:xfrm>
            <a:prstGeom prst="line">
              <a:avLst/>
            </a:prstGeom>
            <a:ln w="38100">
              <a:solidFill>
                <a:srgbClr val="EAEA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Divider 1">
              <a:extLst>
                <a:ext uri="{FF2B5EF4-FFF2-40B4-BE49-F238E27FC236}">
                  <a16:creationId xmlns:a16="http://schemas.microsoft.com/office/drawing/2014/main" id="{2D17A70F-D103-0A82-9BC9-29147618CEE8}"/>
                </a:ext>
              </a:extLst>
            </p:cNvPr>
            <p:cNvCxnSpPr>
              <a:cxnSpLocks/>
            </p:cNvCxnSpPr>
            <p:nvPr/>
          </p:nvCxnSpPr>
          <p:spPr>
            <a:xfrm>
              <a:off x="4912641" y="1712936"/>
              <a:ext cx="0" cy="4389120"/>
            </a:xfrm>
            <a:prstGeom prst="line">
              <a:avLst/>
            </a:prstGeom>
            <a:ln w="38100">
              <a:solidFill>
                <a:srgbClr val="EAEA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Divider 1">
              <a:extLst>
                <a:ext uri="{FF2B5EF4-FFF2-40B4-BE49-F238E27FC236}">
                  <a16:creationId xmlns:a16="http://schemas.microsoft.com/office/drawing/2014/main" id="{FDD4DDFA-59DE-0643-DDE1-7EC254994A9D}"/>
                </a:ext>
              </a:extLst>
            </p:cNvPr>
            <p:cNvCxnSpPr>
              <a:cxnSpLocks/>
            </p:cNvCxnSpPr>
            <p:nvPr/>
          </p:nvCxnSpPr>
          <p:spPr>
            <a:xfrm>
              <a:off x="7292151" y="1712936"/>
              <a:ext cx="0" cy="4389120"/>
            </a:xfrm>
            <a:prstGeom prst="line">
              <a:avLst/>
            </a:prstGeom>
            <a:ln w="38100">
              <a:solidFill>
                <a:srgbClr val="EAEA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Divider 1">
              <a:extLst>
                <a:ext uri="{FF2B5EF4-FFF2-40B4-BE49-F238E27FC236}">
                  <a16:creationId xmlns:a16="http://schemas.microsoft.com/office/drawing/2014/main" id="{7C73A018-A60F-8784-C27D-C7E91E3961C4}"/>
                </a:ext>
              </a:extLst>
            </p:cNvPr>
            <p:cNvCxnSpPr>
              <a:cxnSpLocks/>
            </p:cNvCxnSpPr>
            <p:nvPr/>
          </p:nvCxnSpPr>
          <p:spPr>
            <a:xfrm>
              <a:off x="9671662" y="1686886"/>
              <a:ext cx="0" cy="4389120"/>
            </a:xfrm>
            <a:prstGeom prst="line">
              <a:avLst/>
            </a:prstGeom>
            <a:ln w="38100">
              <a:solidFill>
                <a:srgbClr val="EAEAE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3C31153-2BA3-90A4-3B9E-6C0125C551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2400" y="1699911"/>
            <a:ext cx="2364277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1</a:t>
            </a:r>
            <a:endParaRPr lang="en-US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59FD5F7-E447-20B8-F822-D1B91251B8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533131" y="1699911"/>
            <a:ext cx="2364277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2</a:t>
            </a:r>
            <a:endParaRPr lang="en-US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A6955F4-5630-E4AA-FF2A-8DD7F7413E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13862" y="1699911"/>
            <a:ext cx="2364277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3</a:t>
            </a:r>
            <a:endParaRPr lang="en-US"/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2C2BCDF2-7D23-79FE-71E6-343C655BF1A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94593" y="1699911"/>
            <a:ext cx="2364277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4</a:t>
            </a:r>
            <a:endParaRPr lang="en-US"/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FD21465A-D103-8295-12D5-6DB7FA463A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675323" y="1699911"/>
            <a:ext cx="2364277" cy="548640"/>
          </a:xfrm>
        </p:spPr>
        <p:txBody>
          <a:bodyPr anchor="ctr"/>
          <a:lstStyle>
            <a:lvl1pPr algn="ctr">
              <a:defRPr sz="1600" b="1" i="0">
                <a:solidFill>
                  <a:schemeClr val="bg1"/>
                </a:solidFill>
                <a:latin typeface="Barlow SemiBold" pitchFamily="2" charset="77"/>
              </a:defRPr>
            </a:lvl1pPr>
          </a:lstStyle>
          <a:p>
            <a:pPr lvl="0"/>
            <a:r>
              <a:rPr lang="en-US" sz="1600" b="1" i="0">
                <a:latin typeface="Barlow SemiBold" pitchFamily="2" charset="77"/>
              </a:rPr>
              <a:t>Category 5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34543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_Thank_You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and pink light streaks&#10;&#10;Description automatically generated">
            <a:extLst>
              <a:ext uri="{FF2B5EF4-FFF2-40B4-BE49-F238E27FC236}">
                <a16:creationId xmlns:a16="http://schemas.microsoft.com/office/drawing/2014/main" id="{8B15E4CC-4449-DCA3-CC45-E077B7BDA9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4392" b="34392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A7867B-049E-4D27-A4BF-C6BF65272B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975" y="6070803"/>
            <a:ext cx="2313432" cy="3975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CCCF26-93D6-479B-A6D2-2B8DC11E88E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0975" y="2122935"/>
            <a:ext cx="5696712" cy="965102"/>
          </a:xfrm>
        </p:spPr>
        <p:txBody>
          <a:bodyPr anchor="t" anchorCtr="0"/>
          <a:lstStyle>
            <a:lvl1pPr algn="l">
              <a:lnSpc>
                <a:spcPts val="5400"/>
              </a:lnSpc>
              <a:defRPr sz="45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80B93-4415-2E4B-89D9-9D3B8FEF5C86}"/>
              </a:ext>
            </a:extLst>
          </p:cNvPr>
          <p:cNvSpPr txBox="1"/>
          <p:nvPr/>
        </p:nvSpPr>
        <p:spPr>
          <a:xfrm>
            <a:off x="350975" y="3428996"/>
            <a:ext cx="2877648" cy="101901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>
              <a:lnSpc>
                <a:spcPts val="1600"/>
              </a:lnSpc>
            </a:pPr>
            <a:r>
              <a:rPr lang="en-US" sz="1200">
                <a:solidFill>
                  <a:schemeClr val="bg1"/>
                </a:solidFill>
              </a:rPr>
              <a:t>318 Seaboard Lane, Suite 110</a:t>
            </a:r>
          </a:p>
          <a:p>
            <a:pPr algn="l">
              <a:lnSpc>
                <a:spcPts val="1600"/>
              </a:lnSpc>
            </a:pPr>
            <a:r>
              <a:rPr lang="en-US" sz="1200">
                <a:solidFill>
                  <a:schemeClr val="bg1"/>
                </a:solidFill>
              </a:rPr>
              <a:t>Franklin, TN 37067</a:t>
            </a:r>
          </a:p>
          <a:p>
            <a:pPr algn="l">
              <a:lnSpc>
                <a:spcPts val="1600"/>
              </a:lnSpc>
            </a:pPr>
            <a:r>
              <a:rPr lang="en-US" sz="1200">
                <a:solidFill>
                  <a:schemeClr val="bg1"/>
                </a:solidFill>
              </a:rPr>
              <a:t>615 332 7701</a:t>
            </a:r>
          </a:p>
          <a:p>
            <a:pPr algn="l">
              <a:lnSpc>
                <a:spcPts val="1600"/>
              </a:lnSpc>
            </a:pPr>
            <a:endParaRPr lang="en-US" sz="1200">
              <a:solidFill>
                <a:schemeClr val="bg1"/>
              </a:solidFill>
            </a:endParaRPr>
          </a:p>
          <a:p>
            <a:pPr algn="l">
              <a:lnSpc>
                <a:spcPts val="1600"/>
              </a:lnSpc>
            </a:pPr>
            <a:r>
              <a:rPr lang="en-US" sz="1200" err="1">
                <a:solidFill>
                  <a:schemeClr val="bg1"/>
                </a:solidFill>
              </a:rPr>
              <a:t>emids.com</a:t>
            </a: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654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FB4D54-822A-44AB-8959-9AA26B26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BDA822C-434F-9C51-84B5-984DAA3AD1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DDF79E-3187-DD9B-CC33-48B832B70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7544"/>
            <a:ext cx="11521440" cy="41047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287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 (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FB4D54-822A-44AB-8959-9AA26B26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BDA822C-434F-9C51-84B5-984DAA3AD1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DDF79E-3187-DD9B-CC33-48B832B70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7544"/>
            <a:ext cx="11521440" cy="41047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1295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7CB7-5E79-426D-81E3-C2EAB67C9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7544"/>
            <a:ext cx="11521440" cy="41047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DFDB0-F7E9-4258-9F05-988025CAC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792" y="2531663"/>
            <a:ext cx="11503210" cy="3161409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buSzPct val="100000"/>
              <a:defRPr b="0" i="0">
                <a:latin typeface="Barlow" pitchFamily="2" charset="77"/>
              </a:defRPr>
            </a:lvl2pPr>
            <a:lvl3pPr>
              <a:buSzPct val="100000"/>
              <a:defRPr b="0" i="0">
                <a:latin typeface="Barlow" pitchFamily="2" charset="77"/>
              </a:defRPr>
            </a:lvl3pPr>
            <a:lvl4pPr>
              <a:buSzPct val="100000"/>
              <a:defRPr b="0" i="0">
                <a:latin typeface="Barlow" pitchFamily="2" charset="77"/>
              </a:defRPr>
            </a:lvl4pPr>
            <a:lvl5pPr>
              <a:buSzPct val="100000"/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5052AB9-A6C2-4D7F-B678-73278BC5D4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673B11-766B-0F4A-96DF-BDBCAF1DA1A2}"/>
              </a:ext>
            </a:extLst>
          </p:cNvPr>
          <p:cNvSpPr txBox="1"/>
          <p:nvPr userDrawn="1"/>
        </p:nvSpPr>
        <p:spPr>
          <a:xfrm>
            <a:off x="10435590" y="65379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b="0" i="0">
              <a:latin typeface="Barlow" pitchFamily="2" charset="77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AFC7900-546E-65D2-15EE-640027151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2AA30C7-F519-881A-A8FA-1CA7BC6E4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E18EA8D-5D8F-0510-7EA5-69A5DC03ECBF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34790" y="2165903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4168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itle_Text (Grey)"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7CB7-5E79-426D-81E3-C2EAB67C9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7544"/>
            <a:ext cx="11521440" cy="410476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DFDB0-F7E9-4258-9F05-988025CAC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792" y="2531663"/>
            <a:ext cx="11503210" cy="3161409"/>
          </a:xfrm>
        </p:spPr>
        <p:txBody>
          <a:bodyPr/>
          <a:lstStyle>
            <a:lvl1pPr>
              <a:defRPr b="0" i="0">
                <a:latin typeface="Barlow" pitchFamily="2" charset="77"/>
              </a:defRPr>
            </a:lvl1pPr>
            <a:lvl2pPr>
              <a:buSzPct val="100000"/>
              <a:defRPr b="0" i="0">
                <a:latin typeface="Barlow" pitchFamily="2" charset="77"/>
              </a:defRPr>
            </a:lvl2pPr>
            <a:lvl3pPr>
              <a:buSzPct val="100000"/>
              <a:defRPr b="0" i="0">
                <a:latin typeface="Barlow" pitchFamily="2" charset="77"/>
              </a:defRPr>
            </a:lvl3pPr>
            <a:lvl4pPr>
              <a:buSzPct val="100000"/>
              <a:defRPr b="0" i="0">
                <a:latin typeface="Barlow" pitchFamily="2" charset="77"/>
              </a:defRPr>
            </a:lvl4pPr>
            <a:lvl5pPr>
              <a:buSzPct val="100000"/>
              <a:defRPr b="0" i="0">
                <a:latin typeface="Barlow" pitchFamily="2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5052AB9-A6C2-4D7F-B678-73278BC5D4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791" y="1189642"/>
            <a:ext cx="11522418" cy="608302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400" b="0" i="1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673B11-766B-0F4A-96DF-BDBCAF1DA1A2}"/>
              </a:ext>
            </a:extLst>
          </p:cNvPr>
          <p:cNvSpPr txBox="1"/>
          <p:nvPr userDrawn="1"/>
        </p:nvSpPr>
        <p:spPr>
          <a:xfrm>
            <a:off x="10435590" y="653796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b="0" i="0">
              <a:latin typeface="Barlow" pitchFamily="2" charset="77"/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AFC7900-546E-65D2-15EE-640027151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2AA30C7-F519-881A-A8FA-1CA7BC6E4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E18EA8D-5D8F-0510-7EA5-69A5DC03ECBF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34790" y="2165903"/>
            <a:ext cx="3712464" cy="365760"/>
          </a:xfrm>
        </p:spPr>
        <p:txBody>
          <a:bodyPr anchor="t" anchorCtr="0"/>
          <a:lstStyle>
            <a:lvl1pPr marL="0" indent="0">
              <a:lnSpc>
                <a:spcPts val="1720"/>
              </a:lnSpc>
              <a:spcBef>
                <a:spcPts val="0"/>
              </a:spcBef>
              <a:buNone/>
              <a:defRPr sz="1600" b="1" i="0">
                <a:solidFill>
                  <a:schemeClr val="bg2"/>
                </a:solidFill>
                <a:latin typeface="Barlow SemiBold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915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image" Target="../media/image2.png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id" descr="A grid of blue and white lines&#10;&#10;Description automatically generated" hidden="1">
            <a:extLst>
              <a:ext uri="{FF2B5EF4-FFF2-40B4-BE49-F238E27FC236}">
                <a16:creationId xmlns:a16="http://schemas.microsoft.com/office/drawing/2014/main" id="{F2A20C74-382C-AA93-5C15-161CC6129007}"/>
              </a:ext>
            </a:extLst>
          </p:cNvPr>
          <p:cNvPicPr>
            <a:picLocks noChangeAspect="1"/>
          </p:cNvPicPr>
          <p:nvPr userDrawn="1"/>
        </p:nvPicPr>
        <p:blipFill>
          <a:blip r:embed="rId6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982F96-EDE3-4908-95D2-883A75142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90" y="678453"/>
            <a:ext cx="11521440" cy="3864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EFFC0-E312-49D0-81DD-1C86D57BE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792" y="2188288"/>
            <a:ext cx="11521440" cy="39044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97BFF-BE8E-4255-A2BA-9540F7B835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29925" y="6354698"/>
            <a:ext cx="223953" cy="3657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 b="0" i="0">
                <a:solidFill>
                  <a:schemeClr val="bg2"/>
                </a:solidFill>
                <a:latin typeface="Barlow" pitchFamily="2" charset="77"/>
              </a:defRPr>
            </a:lvl1pPr>
          </a:lstStyle>
          <a:p>
            <a:fld id="{E67D03CC-13B7-4D1C-BA10-5EA08EDEAAC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CF28150-3D88-BC49-B160-2225DFE3C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55016"/>
            <a:ext cx="18288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Emids 2025       |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5DA0E9-D201-12ED-8C42-320C9C75C89B}"/>
              </a:ext>
            </a:extLst>
          </p:cNvPr>
          <p:cNvPicPr>
            <a:picLocks noChangeAspect="1"/>
          </p:cNvPicPr>
          <p:nvPr userDrawn="1"/>
        </p:nvPicPr>
        <p:blipFill>
          <a:blip r:embed="rId6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91" y="6478178"/>
            <a:ext cx="705446" cy="11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86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501" r:id="rId1"/>
    <p:sldLayoutId id="2147484446" r:id="rId2"/>
    <p:sldLayoutId id="2147484445" r:id="rId3"/>
    <p:sldLayoutId id="2147486534" r:id="rId4"/>
    <p:sldLayoutId id="2147486533" r:id="rId5"/>
    <p:sldLayoutId id="2147486506" r:id="rId6"/>
    <p:sldLayoutId id="2147486535" r:id="rId7"/>
    <p:sldLayoutId id="2147484433" r:id="rId8"/>
    <p:sldLayoutId id="2147486537" r:id="rId9"/>
    <p:sldLayoutId id="2147486338" r:id="rId10"/>
    <p:sldLayoutId id="2147486538" r:id="rId11"/>
    <p:sldLayoutId id="2147486505" r:id="rId12"/>
    <p:sldLayoutId id="2147486539" r:id="rId13"/>
    <p:sldLayoutId id="2147486512" r:id="rId14"/>
    <p:sldLayoutId id="2147486540" r:id="rId15"/>
    <p:sldLayoutId id="2147486514" r:id="rId16"/>
    <p:sldLayoutId id="2147486541" r:id="rId17"/>
    <p:sldLayoutId id="2147486340" r:id="rId18"/>
    <p:sldLayoutId id="2147486542" r:id="rId19"/>
    <p:sldLayoutId id="2147486513" r:id="rId20"/>
    <p:sldLayoutId id="2147486543" r:id="rId21"/>
    <p:sldLayoutId id="2147486524" r:id="rId22"/>
    <p:sldLayoutId id="2147486544" r:id="rId23"/>
    <p:sldLayoutId id="2147484459" r:id="rId24"/>
    <p:sldLayoutId id="2147486545" r:id="rId25"/>
    <p:sldLayoutId id="2147486509" r:id="rId26"/>
    <p:sldLayoutId id="2147486546" r:id="rId27"/>
    <p:sldLayoutId id="2147484437" r:id="rId28"/>
    <p:sldLayoutId id="2147486547" r:id="rId29"/>
    <p:sldLayoutId id="2147484440" r:id="rId30"/>
    <p:sldLayoutId id="2147486548" r:id="rId31"/>
    <p:sldLayoutId id="2147486500" r:id="rId32"/>
    <p:sldLayoutId id="2147486549" r:id="rId33"/>
    <p:sldLayoutId id="2147486517" r:id="rId34"/>
    <p:sldLayoutId id="2147486550" r:id="rId35"/>
    <p:sldLayoutId id="2147486518" r:id="rId36"/>
    <p:sldLayoutId id="2147486551" r:id="rId37"/>
    <p:sldLayoutId id="2147486516" r:id="rId38"/>
    <p:sldLayoutId id="2147486515" r:id="rId39"/>
    <p:sldLayoutId id="2147486536" r:id="rId40"/>
    <p:sldLayoutId id="2147486526" r:id="rId41"/>
    <p:sldLayoutId id="2147486527" r:id="rId42"/>
    <p:sldLayoutId id="2147486528" r:id="rId43"/>
    <p:sldLayoutId id="2147486529" r:id="rId44"/>
    <p:sldLayoutId id="2147486530" r:id="rId45"/>
    <p:sldLayoutId id="2147486525" r:id="rId46"/>
    <p:sldLayoutId id="2147486531" r:id="rId47"/>
    <p:sldLayoutId id="2147486511" r:id="rId48"/>
    <p:sldLayoutId id="2147486532" r:id="rId49"/>
    <p:sldLayoutId id="2147486523" r:id="rId50"/>
    <p:sldLayoutId id="2147486519" r:id="rId51"/>
    <p:sldLayoutId id="2147486504" r:id="rId52"/>
    <p:sldLayoutId id="2147486498" r:id="rId53"/>
    <p:sldLayoutId id="2147486522" r:id="rId54"/>
    <p:sldLayoutId id="2147486521" r:id="rId55"/>
    <p:sldLayoutId id="2147486520" r:id="rId56"/>
    <p:sldLayoutId id="2147486510" r:id="rId57"/>
    <p:sldLayoutId id="2147486499" r:id="rId58"/>
  </p:sldLayoutIdLst>
  <p:hf hdr="0" dt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800" b="0" i="0" kern="1200" spc="-300">
          <a:solidFill>
            <a:schemeClr val="bg2"/>
          </a:solidFill>
          <a:latin typeface="Barlow" pitchFamily="2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Tx/>
        <a:buNone/>
        <a:defRPr sz="1400" b="0" i="0" kern="1200">
          <a:solidFill>
            <a:schemeClr val="tx2">
              <a:lumMod val="50000"/>
            </a:schemeClr>
          </a:solidFill>
          <a:latin typeface="Barlow" pitchFamily="2" charset="77"/>
          <a:ea typeface="+mn-ea"/>
          <a:cs typeface="+mn-cs"/>
        </a:defRPr>
      </a:lvl1pPr>
      <a:lvl2pPr marL="176213" indent="-173038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tabLst/>
        <a:defRPr sz="1300" b="0" i="0" kern="1200">
          <a:solidFill>
            <a:schemeClr val="tx2">
              <a:lumMod val="50000"/>
            </a:schemeClr>
          </a:solidFill>
          <a:latin typeface="Barlow" pitchFamily="2" charset="77"/>
          <a:ea typeface="+mn-ea"/>
          <a:cs typeface="+mn-cs"/>
        </a:defRPr>
      </a:lvl2pPr>
      <a:lvl3pPr marL="411163" indent="-176213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tabLst/>
        <a:defRPr sz="1200" b="0" i="0" kern="1200">
          <a:solidFill>
            <a:schemeClr val="tx2">
              <a:lumMod val="50000"/>
            </a:schemeClr>
          </a:solidFill>
          <a:latin typeface="Barlow" pitchFamily="2" charset="77"/>
          <a:ea typeface="+mn-ea"/>
          <a:cs typeface="+mn-cs"/>
        </a:defRPr>
      </a:lvl3pPr>
      <a:lvl4pPr marL="635000" indent="-180975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tabLst/>
        <a:defRPr sz="1100" b="0" i="0" kern="1200">
          <a:solidFill>
            <a:schemeClr val="tx2">
              <a:lumMod val="50000"/>
            </a:schemeClr>
          </a:solidFill>
          <a:latin typeface="Barlow" pitchFamily="2" charset="77"/>
          <a:ea typeface="+mn-ea"/>
          <a:cs typeface="+mn-cs"/>
        </a:defRPr>
      </a:lvl4pPr>
      <a:lvl5pPr marL="857250" indent="-17145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tabLst/>
        <a:defRPr sz="1000" b="0" i="0" kern="1200">
          <a:solidFill>
            <a:schemeClr val="tx2">
              <a:lumMod val="50000"/>
            </a:schemeClr>
          </a:solidFill>
          <a:latin typeface="Barlow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E7B26747-42B0-4097-6C73-D41D581AF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" r="17849" b="17892"/>
          <a:stretch/>
        </p:blipFill>
        <p:spPr>
          <a:xfrm>
            <a:off x="0" y="0"/>
            <a:ext cx="12192000" cy="6858000"/>
          </a:xfrm>
        </p:spPr>
      </p:pic>
      <p:sp>
        <p:nvSpPr>
          <p:cNvPr id="181" name="Tackle traffic congestion in urban areas."/>
          <p:cNvSpPr txBox="1">
            <a:spLocks noGrp="1"/>
          </p:cNvSpPr>
          <p:nvPr>
            <p:ph type="title" idx="4294967295"/>
          </p:nvPr>
        </p:nvSpPr>
        <p:spPr>
          <a:xfrm>
            <a:off x="303273" y="2310622"/>
            <a:ext cx="7702209" cy="1461939"/>
          </a:xfrm>
          <a:prstGeom prst="rect">
            <a:avLst/>
          </a:prstGeom>
          <a:noFill/>
          <a:ln w="12700">
            <a:noFill/>
            <a:prstDash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rot="0" spcFirstLastPara="0" vertOverflow="overflow" horzOverflow="overflow" vert="horz" wrap="square" lIns="25400" tIns="25400" rIns="25400" bIns="2540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lvl1pPr>
              <a:lnSpc>
                <a:spcPct val="100000"/>
              </a:lnSpc>
              <a:defRPr sz="12000" spc="-360">
                <a:solidFill>
                  <a:srgbClr val="FFFFFF"/>
                </a:solidFill>
                <a:latin typeface="+mn-lt"/>
                <a:ea typeface="+mn-ea"/>
                <a:cs typeface="+mn-cs"/>
                <a:sym typeface="Inter Regular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spc="0">
                <a:solidFill>
                  <a:schemeClr val="accent1"/>
                </a:solidFill>
                <a:latin typeface="Barlow Medium" pitchFamily="2" charset="77"/>
              </a:rPr>
              <a:t>User Journey for </a:t>
            </a:r>
            <a:endParaRPr kumimoji="0" lang="en-US" sz="3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arlow Medium" pitchFamily="2" charset="77"/>
              <a:ea typeface="+mn-ea"/>
              <a:cs typeface="+mn-cs"/>
              <a:sym typeface="Inter Regular"/>
            </a:endParaRPr>
          </a:p>
          <a:p>
            <a:pPr marL="0" marR="0" lvl="0" indent="0" algn="l" defTabSz="914400" rtl="0" eaLnBrk="1" fontAlgn="auto" latinLnBrk="0" hangingPunct="1">
              <a:lnSpc>
                <a:spcPts val="5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-3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arlow" pitchFamily="2" charset="77"/>
                <a:ea typeface="+mn-ea"/>
                <a:cs typeface="+mn-cs"/>
                <a:sym typeface="Inter Regular"/>
              </a:rPr>
              <a:t>Quest LXH Application</a:t>
            </a: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Barlow" pitchFamily="2" charset="77"/>
              <a:ea typeface="+mn-ea"/>
              <a:cs typeface="+mn-cs"/>
              <a:sym typeface="Inter Regular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75E9A2E-0C24-6447-74D3-C94527D2A9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088" y="4000500"/>
            <a:ext cx="5696712" cy="344936"/>
          </a:xfrm>
        </p:spPr>
        <p:txBody>
          <a:bodyPr/>
          <a:lstStyle/>
          <a:p>
            <a:r>
              <a:rPr lang="en-US"/>
              <a:t>July 31</a:t>
            </a:r>
            <a:r>
              <a:rPr lang="en-US" baseline="30000"/>
              <a:t>st</a:t>
            </a:r>
            <a:r>
              <a:rPr lang="en-US"/>
              <a:t>, 2025</a:t>
            </a:r>
          </a:p>
        </p:txBody>
      </p:sp>
      <p:pic>
        <p:nvPicPr>
          <p:cNvPr id="10" name="Picture 9" descr="Emids logo">
            <a:extLst>
              <a:ext uri="{FF2B5EF4-FFF2-40B4-BE49-F238E27FC236}">
                <a16:creationId xmlns:a16="http://schemas.microsoft.com/office/drawing/2014/main" id="{65DA24D6-DBC2-3C1F-5E5A-9C5EF1CBFF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73" y="421272"/>
            <a:ext cx="1578655" cy="2658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40FA8-9797-1698-C3C3-0CDC006A1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673F1B1-9834-4C47-4C09-B16EA9BE9A8F}"/>
              </a:ext>
            </a:extLst>
          </p:cNvPr>
          <p:cNvCxnSpPr>
            <a:cxnSpLocks/>
          </p:cNvCxnSpPr>
          <p:nvPr/>
        </p:nvCxnSpPr>
        <p:spPr>
          <a:xfrm>
            <a:off x="1609127" y="1823149"/>
            <a:ext cx="1483641" cy="0"/>
          </a:xfrm>
          <a:prstGeom prst="line">
            <a:avLst/>
          </a:prstGeom>
          <a:ln w="19050">
            <a:solidFill>
              <a:schemeClr val="bg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4AB332AD-A56B-7131-E2E5-0012C0BF0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308648"/>
            <a:ext cx="2964407" cy="410476"/>
          </a:xfrm>
        </p:spPr>
        <p:txBody>
          <a:bodyPr/>
          <a:lstStyle/>
          <a:p>
            <a:r>
              <a:rPr lang="en-US" sz="4000"/>
              <a:t>User Journey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C15F97-86F4-2A28-874A-67C93BEAC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925" y="6354698"/>
            <a:ext cx="223953" cy="365760"/>
          </a:xfrm>
        </p:spPr>
        <p:txBody>
          <a:bodyPr/>
          <a:lstStyle/>
          <a:p>
            <a:fld id="{E67D03CC-13B7-4D1C-BA10-5EA08EDEAACB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F96A21-5F30-6E29-107A-BD6F9DE962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45648"/>
            <a:ext cx="1828800" cy="365125"/>
          </a:xfrm>
        </p:spPr>
        <p:txBody>
          <a:bodyPr/>
          <a:lstStyle/>
          <a:p>
            <a:r>
              <a:rPr lang="en-US"/>
              <a:t>Copyright </a:t>
            </a:r>
            <a:r>
              <a:rPr lang="en-US" err="1"/>
              <a:t>Emids</a:t>
            </a:r>
            <a:r>
              <a:rPr lang="en-US"/>
              <a:t> 2025       |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A64683E-2FC2-B5D0-6719-B0E42EA4F1F9}"/>
              </a:ext>
            </a:extLst>
          </p:cNvPr>
          <p:cNvCxnSpPr>
            <a:cxnSpLocks/>
          </p:cNvCxnSpPr>
          <p:nvPr/>
        </p:nvCxnSpPr>
        <p:spPr>
          <a:xfrm>
            <a:off x="3970320" y="1854750"/>
            <a:ext cx="1483641" cy="0"/>
          </a:xfrm>
          <a:prstGeom prst="line">
            <a:avLst/>
          </a:prstGeom>
          <a:ln w="19050">
            <a:solidFill>
              <a:schemeClr val="bg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EA50748F-BC2F-98BD-BE78-5D9570619EE1}"/>
              </a:ext>
            </a:extLst>
          </p:cNvPr>
          <p:cNvSpPr/>
          <p:nvPr/>
        </p:nvSpPr>
        <p:spPr>
          <a:xfrm>
            <a:off x="515741" y="3050479"/>
            <a:ext cx="7186421" cy="28889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err="1"/>
          </a:p>
        </p:txBody>
      </p: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82FACCD1-94F2-7BB9-16FD-3CD6D61CB220}"/>
              </a:ext>
            </a:extLst>
          </p:cNvPr>
          <p:cNvCxnSpPr>
            <a:cxnSpLocks/>
            <a:stCxn id="11" idx="0"/>
          </p:cNvCxnSpPr>
          <p:nvPr/>
        </p:nvCxnSpPr>
        <p:spPr>
          <a:xfrm rot="5400000" flipH="1" flipV="1">
            <a:off x="7502844" y="-65741"/>
            <a:ext cx="657370" cy="2548830"/>
          </a:xfrm>
          <a:prstGeom prst="bentConnector2">
            <a:avLst/>
          </a:prstGeom>
          <a:ln w="127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AC8F20B-DC4B-4B5C-2A22-DDC772764200}"/>
              </a:ext>
            </a:extLst>
          </p:cNvPr>
          <p:cNvSpPr txBox="1"/>
          <p:nvPr/>
        </p:nvSpPr>
        <p:spPr>
          <a:xfrm>
            <a:off x="2904996" y="2791890"/>
            <a:ext cx="2130648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accesses multiple views of patient record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40812DE-5F11-12A2-1B43-05D1232BABDD}"/>
              </a:ext>
            </a:extLst>
          </p:cNvPr>
          <p:cNvGrpSpPr/>
          <p:nvPr/>
        </p:nvGrpSpPr>
        <p:grpSpPr>
          <a:xfrm>
            <a:off x="7654004" y="1877047"/>
            <a:ext cx="154999" cy="1553142"/>
            <a:chOff x="7838829" y="1763638"/>
            <a:chExt cx="161286" cy="2015697"/>
          </a:xfrm>
        </p:grpSpPr>
        <p:cxnSp>
          <p:nvCxnSpPr>
            <p:cNvPr id="43" name="Connector: Elbow 42">
              <a:extLst>
                <a:ext uri="{FF2B5EF4-FFF2-40B4-BE49-F238E27FC236}">
                  <a16:creationId xmlns:a16="http://schemas.microsoft.com/office/drawing/2014/main" id="{1354995A-4BF0-A04D-6D6A-DF0CE173DD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43588" y="1763638"/>
              <a:ext cx="56527" cy="2015697"/>
            </a:xfrm>
            <a:prstGeom prst="bentConnector3">
              <a:avLst>
                <a:gd name="adj1" fmla="val -404409"/>
              </a:avLst>
            </a:prstGeom>
            <a:ln w="19050">
              <a:solidFill>
                <a:schemeClr val="bg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71299E1-8AEC-A13C-899C-9C03828A6B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38829" y="1763638"/>
              <a:ext cx="161286" cy="1"/>
            </a:xfrm>
            <a:prstGeom prst="line">
              <a:avLst/>
            </a:prstGeom>
            <a:ln w="190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3E79524-1540-926A-62C4-47F9520DFECE}"/>
              </a:ext>
            </a:extLst>
          </p:cNvPr>
          <p:cNvCxnSpPr/>
          <p:nvPr/>
        </p:nvCxnSpPr>
        <p:spPr>
          <a:xfrm>
            <a:off x="7702162" y="4244243"/>
            <a:ext cx="758141" cy="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96529B7-C8D0-49BC-FF83-10141BDEFB56}"/>
              </a:ext>
            </a:extLst>
          </p:cNvPr>
          <p:cNvSpPr/>
          <p:nvPr/>
        </p:nvSpPr>
        <p:spPr>
          <a:xfrm>
            <a:off x="591967" y="1548952"/>
            <a:ext cx="2193174" cy="56517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User views the patient profile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108B67A-62D0-5963-A84B-4B7490EBADA5}"/>
              </a:ext>
            </a:extLst>
          </p:cNvPr>
          <p:cNvSpPr/>
          <p:nvPr/>
        </p:nvSpPr>
        <p:spPr>
          <a:xfrm>
            <a:off x="5453961" y="1537359"/>
            <a:ext cx="2206305" cy="56517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User must click “I agree”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25A92FC-E00B-46ED-1BC2-EDA40D51558D}"/>
              </a:ext>
            </a:extLst>
          </p:cNvPr>
          <p:cNvSpPr/>
          <p:nvPr/>
        </p:nvSpPr>
        <p:spPr>
          <a:xfrm>
            <a:off x="8366550" y="663870"/>
            <a:ext cx="2206305" cy="56517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If user cancels, “not verified” </a:t>
            </a:r>
            <a:br>
              <a:rPr lang="en-US" sz="1200">
                <a:solidFill>
                  <a:schemeClr val="bg1"/>
                </a:solidFill>
              </a:rPr>
            </a:br>
            <a:r>
              <a:rPr lang="en-US" sz="1200">
                <a:solidFill>
                  <a:schemeClr val="bg1"/>
                </a:solidFill>
              </a:rPr>
              <a:t>messaging appears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BDB04F0-CBFB-3833-1F84-D56361E8F3A7}"/>
              </a:ext>
            </a:extLst>
          </p:cNvPr>
          <p:cNvSpPr/>
          <p:nvPr/>
        </p:nvSpPr>
        <p:spPr>
          <a:xfrm>
            <a:off x="8476696" y="3961657"/>
            <a:ext cx="2468734" cy="1474403"/>
          </a:xfrm>
          <a:prstGeom prst="roundRect">
            <a:avLst>
              <a:gd name="adj" fmla="val 784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bg2"/>
                </a:solidFill>
              </a:rPr>
              <a:t>User views details of test and can choose to print results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5820BB1B-3DDA-512B-DBA5-9B091E7B924C}"/>
              </a:ext>
            </a:extLst>
          </p:cNvPr>
          <p:cNvSpPr/>
          <p:nvPr/>
        </p:nvSpPr>
        <p:spPr>
          <a:xfrm>
            <a:off x="662906" y="3206264"/>
            <a:ext cx="2242090" cy="1250324"/>
          </a:xfrm>
          <a:prstGeom prst="roundRect">
            <a:avLst>
              <a:gd name="adj" fmla="val 727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User can view list of results by different timeframes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7E7A00B-7C0E-570E-AAB8-3B642367C0E5}"/>
              </a:ext>
            </a:extLst>
          </p:cNvPr>
          <p:cNvSpPr/>
          <p:nvPr/>
        </p:nvSpPr>
        <p:spPr>
          <a:xfrm>
            <a:off x="2987906" y="3206264"/>
            <a:ext cx="2242090" cy="1250324"/>
          </a:xfrm>
          <a:prstGeom prst="roundRect">
            <a:avLst>
              <a:gd name="adj" fmla="val 727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User can select tests groups drop down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BD0FDEF-883D-52CE-38C7-E4E63354C32F}"/>
              </a:ext>
            </a:extLst>
          </p:cNvPr>
          <p:cNvSpPr/>
          <p:nvPr/>
        </p:nvSpPr>
        <p:spPr>
          <a:xfrm>
            <a:off x="5313335" y="3206264"/>
            <a:ext cx="2242090" cy="1250324"/>
          </a:xfrm>
          <a:prstGeom prst="roundRect">
            <a:avLst>
              <a:gd name="adj" fmla="val 727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Test Groups drop down</a:t>
            </a:r>
            <a:br>
              <a:rPr lang="en-US" sz="1400">
                <a:solidFill>
                  <a:schemeClr val="bg1"/>
                </a:solidFill>
              </a:rPr>
            </a:br>
            <a:r>
              <a:rPr lang="en-US" sz="1400">
                <a:solidFill>
                  <a:schemeClr val="bg1"/>
                </a:solidFill>
              </a:rPr>
              <a:t>Example (cardiology)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C185CCC-F316-38EA-487D-49236E9011CC}"/>
              </a:ext>
            </a:extLst>
          </p:cNvPr>
          <p:cNvSpPr/>
          <p:nvPr/>
        </p:nvSpPr>
        <p:spPr>
          <a:xfrm>
            <a:off x="662906" y="4545706"/>
            <a:ext cx="2242090" cy="1250324"/>
          </a:xfrm>
          <a:prstGeom prst="roundRect">
            <a:avLst>
              <a:gd name="adj" fmla="val 727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User can search by specific test such as Triglycerides </a:t>
            </a:r>
            <a:br>
              <a:rPr lang="en-US" sz="1400">
                <a:solidFill>
                  <a:schemeClr val="bg1"/>
                </a:solidFill>
              </a:rPr>
            </a:br>
            <a:r>
              <a:rPr lang="en-US" sz="1400">
                <a:solidFill>
                  <a:schemeClr val="bg1"/>
                </a:solidFill>
              </a:rPr>
              <a:t>(example)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CBFAECEE-FE16-D5FE-A655-B13CD8C4961B}"/>
              </a:ext>
            </a:extLst>
          </p:cNvPr>
          <p:cNvSpPr/>
          <p:nvPr/>
        </p:nvSpPr>
        <p:spPr>
          <a:xfrm>
            <a:off x="2987906" y="4545706"/>
            <a:ext cx="2242090" cy="1250324"/>
          </a:xfrm>
          <a:prstGeom prst="roundRect">
            <a:avLst>
              <a:gd name="adj" fmla="val 727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User can select all Out-of-Range test results via toggle view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6706F399-265C-F59C-8655-41D771DC5E5B}"/>
              </a:ext>
            </a:extLst>
          </p:cNvPr>
          <p:cNvSpPr/>
          <p:nvPr/>
        </p:nvSpPr>
        <p:spPr>
          <a:xfrm>
            <a:off x="5313335" y="4545706"/>
            <a:ext cx="2242090" cy="1250324"/>
          </a:xfrm>
          <a:prstGeom prst="roundRect">
            <a:avLst>
              <a:gd name="adj" fmla="val 7274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User can view test results in chart view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BBB2AD5-61C2-89C4-597B-0D75E0555BEE}"/>
              </a:ext>
            </a:extLst>
          </p:cNvPr>
          <p:cNvSpPr/>
          <p:nvPr/>
        </p:nvSpPr>
        <p:spPr>
          <a:xfrm>
            <a:off x="3124895" y="1548952"/>
            <a:ext cx="2028386" cy="56517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User selects “Apps” – “Quest Diagnostics”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2C2EEB-4EEC-19CD-9963-12CD6C361589}"/>
              </a:ext>
            </a:extLst>
          </p:cNvPr>
          <p:cNvSpPr txBox="1"/>
          <p:nvPr/>
        </p:nvSpPr>
        <p:spPr>
          <a:xfrm>
            <a:off x="2593564" y="1277986"/>
            <a:ext cx="3030773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Accessing application via the patient dashboard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4C522ACC-7FAA-2A85-9BBF-12F38315F0D6}"/>
              </a:ext>
            </a:extLst>
          </p:cNvPr>
          <p:cNvSpPr/>
          <p:nvPr/>
        </p:nvSpPr>
        <p:spPr>
          <a:xfrm>
            <a:off x="450290" y="1386789"/>
            <a:ext cx="260610" cy="260610"/>
          </a:xfrm>
          <a:prstGeom prst="roundRect">
            <a:avLst/>
          </a:prstGeom>
          <a:solidFill>
            <a:schemeClr val="accent2"/>
          </a:solidFill>
          <a:ln>
            <a:solidFill>
              <a:srgbClr val="EAEA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Barlow SemiBold" panose="00000700000000000000" pitchFamily="2" charset="0"/>
              </a:rPr>
              <a:t>1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2CA08EF4-AD79-E0F7-62D5-1BE69671F8D6}"/>
              </a:ext>
            </a:extLst>
          </p:cNvPr>
          <p:cNvSpPr/>
          <p:nvPr/>
        </p:nvSpPr>
        <p:spPr>
          <a:xfrm>
            <a:off x="450290" y="2901095"/>
            <a:ext cx="260610" cy="26061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Barlow SemiBold" panose="00000700000000000000" pitchFamily="2" charset="0"/>
              </a:rPr>
              <a:t>2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4CA84FA-56B2-7D93-C33A-5BBBCAF58C91}"/>
              </a:ext>
            </a:extLst>
          </p:cNvPr>
          <p:cNvSpPr/>
          <p:nvPr/>
        </p:nvSpPr>
        <p:spPr>
          <a:xfrm>
            <a:off x="8422170" y="3869362"/>
            <a:ext cx="226317" cy="22631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Barlow SemiBold" panose="00000700000000000000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669489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3CCB4-64B7-2193-E121-1922DC708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1A59BBA-9381-88BD-62BA-C6991E052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308648"/>
            <a:ext cx="2964407" cy="410476"/>
          </a:xfrm>
        </p:spPr>
        <p:txBody>
          <a:bodyPr/>
          <a:lstStyle/>
          <a:p>
            <a:r>
              <a:rPr lang="en-US" sz="4000"/>
              <a:t>User Journey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2D28F9-234A-31CC-00C0-D19B198C3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925" y="6354698"/>
            <a:ext cx="223953" cy="365760"/>
          </a:xfrm>
        </p:spPr>
        <p:txBody>
          <a:bodyPr/>
          <a:lstStyle/>
          <a:p>
            <a:fld id="{E67D03CC-13B7-4D1C-BA10-5EA08EDEAAC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3F878E-BD33-6867-5A33-5D904D614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72523" y="6345648"/>
            <a:ext cx="1828800" cy="365125"/>
          </a:xfrm>
        </p:spPr>
        <p:txBody>
          <a:bodyPr/>
          <a:lstStyle/>
          <a:p>
            <a:r>
              <a:rPr lang="en-US"/>
              <a:t>Copyright </a:t>
            </a:r>
            <a:r>
              <a:rPr lang="en-US" err="1"/>
              <a:t>Emids</a:t>
            </a:r>
            <a:r>
              <a:rPr lang="en-US"/>
              <a:t> 2025       |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1EE3D94-A65F-23E0-5A15-B75419602024}"/>
              </a:ext>
            </a:extLst>
          </p:cNvPr>
          <p:cNvCxnSpPr>
            <a:cxnSpLocks/>
          </p:cNvCxnSpPr>
          <p:nvPr/>
        </p:nvCxnSpPr>
        <p:spPr>
          <a:xfrm>
            <a:off x="4427269" y="1856837"/>
            <a:ext cx="911113" cy="0"/>
          </a:xfrm>
          <a:prstGeom prst="line">
            <a:avLst/>
          </a:prstGeom>
          <a:ln w="19050">
            <a:solidFill>
              <a:schemeClr val="bg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39BA5A1-761A-C015-133B-850A88741868}"/>
              </a:ext>
            </a:extLst>
          </p:cNvPr>
          <p:cNvCxnSpPr>
            <a:cxnSpLocks/>
          </p:cNvCxnSpPr>
          <p:nvPr/>
        </p:nvCxnSpPr>
        <p:spPr>
          <a:xfrm>
            <a:off x="2042716" y="1856837"/>
            <a:ext cx="911113" cy="0"/>
          </a:xfrm>
          <a:prstGeom prst="line">
            <a:avLst/>
          </a:prstGeom>
          <a:ln w="19050">
            <a:solidFill>
              <a:schemeClr val="bg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EF953B12-0F82-F40B-A037-879DBC04664B}"/>
              </a:ext>
            </a:extLst>
          </p:cNvPr>
          <p:cNvSpPr/>
          <p:nvPr/>
        </p:nvSpPr>
        <p:spPr>
          <a:xfrm>
            <a:off x="415077" y="2931442"/>
            <a:ext cx="7186421" cy="31862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err="1"/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D32AE56-E4E7-A24C-B6E7-798E97B6C4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41" y="1200168"/>
            <a:ext cx="1862184" cy="128308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317FA4C-5251-527E-ED55-2761A93E94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46"/>
          <a:stretch>
            <a:fillRect/>
          </a:stretch>
        </p:blipFill>
        <p:spPr>
          <a:xfrm>
            <a:off x="5381707" y="1196306"/>
            <a:ext cx="2171633" cy="128599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9D7116A-EA32-5A4C-9488-E0267B0A8CCC}"/>
              </a:ext>
            </a:extLst>
          </p:cNvPr>
          <p:cNvSpPr/>
          <p:nvPr/>
        </p:nvSpPr>
        <p:spPr>
          <a:xfrm>
            <a:off x="349626" y="1030221"/>
            <a:ext cx="260610" cy="26061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Barlow SemiBold" panose="00000700000000000000" pitchFamily="2" charset="0"/>
              </a:rPr>
              <a:t>1</a:t>
            </a:r>
          </a:p>
        </p:txBody>
      </p:sp>
      <p:pic>
        <p:nvPicPr>
          <p:cNvPr id="51" name="Picture 5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659254D-D23A-F79C-1A9B-9A177FF08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224" y="1199217"/>
            <a:ext cx="1863995" cy="128308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52" name="Oval 51">
            <a:extLst>
              <a:ext uri="{FF2B5EF4-FFF2-40B4-BE49-F238E27FC236}">
                <a16:creationId xmlns:a16="http://schemas.microsoft.com/office/drawing/2014/main" id="{F2BF814F-C102-09FA-4EEC-D2067E2DAE55}"/>
              </a:ext>
            </a:extLst>
          </p:cNvPr>
          <p:cNvSpPr/>
          <p:nvPr/>
        </p:nvSpPr>
        <p:spPr>
          <a:xfrm>
            <a:off x="2953829" y="2149763"/>
            <a:ext cx="236470" cy="128152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CBC0389-9979-0244-914D-6FF9288AE6F5}"/>
              </a:ext>
            </a:extLst>
          </p:cNvPr>
          <p:cNvSpPr/>
          <p:nvPr/>
        </p:nvSpPr>
        <p:spPr>
          <a:xfrm>
            <a:off x="3460443" y="2067473"/>
            <a:ext cx="318654" cy="209009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283F16C-36DB-E48F-D536-8CCC3F308D55}"/>
              </a:ext>
            </a:extLst>
          </p:cNvPr>
          <p:cNvSpPr txBox="1"/>
          <p:nvPr/>
        </p:nvSpPr>
        <p:spPr>
          <a:xfrm>
            <a:off x="2498272" y="2583537"/>
            <a:ext cx="3030773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Accessing application via the patient dashboard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7512D11-3C86-C370-1F68-72252800300A}"/>
              </a:ext>
            </a:extLst>
          </p:cNvPr>
          <p:cNvGrpSpPr/>
          <p:nvPr/>
        </p:nvGrpSpPr>
        <p:grpSpPr>
          <a:xfrm>
            <a:off x="562241" y="3092755"/>
            <a:ext cx="6936775" cy="2859752"/>
            <a:chOff x="287219" y="3050624"/>
            <a:chExt cx="7424946" cy="3061005"/>
          </a:xfrm>
        </p:grpSpPr>
        <p:pic>
          <p:nvPicPr>
            <p:cNvPr id="13" name="Picture 12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E2369BCB-EE79-E105-4A25-93CF2B7EC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28405" y="3050624"/>
              <a:ext cx="2383760" cy="1463553"/>
            </a:xfrm>
            <a:prstGeom prst="rect">
              <a:avLst/>
            </a:prstGeom>
            <a:ln>
              <a:solidFill>
                <a:schemeClr val="bg2"/>
              </a:solidFill>
            </a:ln>
          </p:spPr>
        </p:pic>
        <p:pic>
          <p:nvPicPr>
            <p:cNvPr id="18" name="Picture 17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E4CECA5A-0520-4921-7D0E-6E68098A3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685"/>
            <a:stretch>
              <a:fillRect/>
            </a:stretch>
          </p:blipFill>
          <p:spPr>
            <a:xfrm>
              <a:off x="2796789" y="3054114"/>
              <a:ext cx="2422858" cy="1464763"/>
            </a:xfrm>
            <a:prstGeom prst="rect">
              <a:avLst/>
            </a:prstGeom>
            <a:ln>
              <a:solidFill>
                <a:schemeClr val="bg2"/>
              </a:solidFill>
            </a:ln>
          </p:spPr>
        </p:pic>
        <p:pic>
          <p:nvPicPr>
            <p:cNvPr id="20" name="Picture 19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49A81297-75F2-8314-082D-66912D04A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700"/>
            <a:stretch>
              <a:fillRect/>
            </a:stretch>
          </p:blipFill>
          <p:spPr>
            <a:xfrm>
              <a:off x="5305256" y="4655584"/>
              <a:ext cx="2404543" cy="1456045"/>
            </a:xfrm>
            <a:prstGeom prst="rect">
              <a:avLst/>
            </a:prstGeom>
            <a:ln>
              <a:solidFill>
                <a:schemeClr val="bg2"/>
              </a:solidFill>
            </a:ln>
          </p:spPr>
        </p:pic>
        <p:pic>
          <p:nvPicPr>
            <p:cNvPr id="14" name="Picture 13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AA50D2D3-A299-0B68-E9FA-A76BE3729ED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3111"/>
            <a:stretch>
              <a:fillRect/>
            </a:stretch>
          </p:blipFill>
          <p:spPr>
            <a:xfrm>
              <a:off x="292637" y="3050624"/>
              <a:ext cx="2402431" cy="1464763"/>
            </a:xfrm>
            <a:prstGeom prst="rect">
              <a:avLst/>
            </a:prstGeom>
            <a:ln>
              <a:solidFill>
                <a:schemeClr val="bg2"/>
              </a:solidFill>
            </a:ln>
          </p:spPr>
        </p:pic>
        <p:pic>
          <p:nvPicPr>
            <p:cNvPr id="16" name="Picture 15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5DB0DE84-C0AE-8A20-2127-A0281135D3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9" b="3112"/>
            <a:stretch>
              <a:fillRect/>
            </a:stretch>
          </p:blipFill>
          <p:spPr>
            <a:xfrm>
              <a:off x="287219" y="4646866"/>
              <a:ext cx="2413001" cy="1464763"/>
            </a:xfrm>
            <a:prstGeom prst="rect">
              <a:avLst/>
            </a:prstGeom>
            <a:ln>
              <a:solidFill>
                <a:schemeClr val="bg2"/>
              </a:solidFill>
            </a:ln>
          </p:spPr>
        </p:pic>
      </p:grp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E33EDB16-425C-5F3A-D91C-D42B2151F864}"/>
              </a:ext>
            </a:extLst>
          </p:cNvPr>
          <p:cNvSpPr/>
          <p:nvPr/>
        </p:nvSpPr>
        <p:spPr>
          <a:xfrm>
            <a:off x="349626" y="2785498"/>
            <a:ext cx="260610" cy="26061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Barlow SemiBold" panose="00000700000000000000" pitchFamily="2" charset="0"/>
              </a:rPr>
              <a:t>2</a:t>
            </a:r>
          </a:p>
        </p:txBody>
      </p: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AF374073-C58D-1C8D-49E1-2E5EEBD2EF4C}"/>
              </a:ext>
            </a:extLst>
          </p:cNvPr>
          <p:cNvCxnSpPr>
            <a:cxnSpLocks/>
            <a:stCxn id="12" idx="0"/>
          </p:cNvCxnSpPr>
          <p:nvPr/>
        </p:nvCxnSpPr>
        <p:spPr>
          <a:xfrm rot="5400000" flipH="1" flipV="1">
            <a:off x="7583048" y="-237000"/>
            <a:ext cx="317782" cy="2548830"/>
          </a:xfrm>
          <a:prstGeom prst="bentConnector2">
            <a:avLst/>
          </a:prstGeom>
          <a:ln w="127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76BC703-4408-67D9-2A60-D8C3B4DB9DE9}"/>
              </a:ext>
            </a:extLst>
          </p:cNvPr>
          <p:cNvSpPr txBox="1"/>
          <p:nvPr/>
        </p:nvSpPr>
        <p:spPr>
          <a:xfrm>
            <a:off x="2942963" y="6154858"/>
            <a:ext cx="2130648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accesses multiple views of patient record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C87C13-8123-58F0-0DD6-C28957CE7731}"/>
              </a:ext>
            </a:extLst>
          </p:cNvPr>
          <p:cNvSpPr txBox="1"/>
          <p:nvPr/>
        </p:nvSpPr>
        <p:spPr>
          <a:xfrm>
            <a:off x="8275979" y="1913658"/>
            <a:ext cx="2130648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If user cancels, not verified </a:t>
            </a:r>
            <a:br>
              <a:rPr lang="en-US" sz="110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messaging appears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22" name="Picture 2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6EFDAA2-7FD3-12B9-9EB4-74263986A4E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91"/>
          <a:stretch>
            <a:fillRect/>
          </a:stretch>
        </p:blipFill>
        <p:spPr>
          <a:xfrm>
            <a:off x="8529034" y="3392442"/>
            <a:ext cx="2016140" cy="1221418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24" name="Picture 2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EC3FEAE-0204-AB10-A34E-60A379EF6AA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" b="2241"/>
          <a:stretch>
            <a:fillRect/>
          </a:stretch>
        </p:blipFill>
        <p:spPr>
          <a:xfrm>
            <a:off x="9537105" y="4324448"/>
            <a:ext cx="1870173" cy="1221418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C6ED4BD-A35D-A120-5770-006B3CA9973F}"/>
              </a:ext>
            </a:extLst>
          </p:cNvPr>
          <p:cNvSpPr/>
          <p:nvPr/>
        </p:nvSpPr>
        <p:spPr>
          <a:xfrm>
            <a:off x="8401197" y="3279283"/>
            <a:ext cx="226317" cy="22631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Barlow SemiBold" panose="00000700000000000000" pitchFamily="2" charset="0"/>
              </a:rPr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0D1A9F-304A-6654-016E-8C2EAE4C02E8}"/>
              </a:ext>
            </a:extLst>
          </p:cNvPr>
          <p:cNvSpPr txBox="1"/>
          <p:nvPr/>
        </p:nvSpPr>
        <p:spPr>
          <a:xfrm>
            <a:off x="8249001" y="5598599"/>
            <a:ext cx="3003020" cy="173542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views details of test and can choose to print results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B784B61-061C-375B-52CA-0BDAA147C77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814" y="4576876"/>
            <a:ext cx="2254352" cy="1381562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26" name="Picture 2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DF1A966-2A0D-E686-B3FE-95ECE91A853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712" y="570847"/>
            <a:ext cx="2124915" cy="1285990"/>
          </a:xfrm>
          <a:prstGeom prst="rect">
            <a:avLst/>
          </a:prstGeom>
          <a:ln>
            <a:solidFill>
              <a:schemeClr val="bg2"/>
            </a:solidFill>
          </a:ln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0FB23FEF-F97A-7607-7C79-2D036CEC8286}"/>
              </a:ext>
            </a:extLst>
          </p:cNvPr>
          <p:cNvGrpSpPr/>
          <p:nvPr/>
        </p:nvGrpSpPr>
        <p:grpSpPr>
          <a:xfrm>
            <a:off x="7553340" y="1839301"/>
            <a:ext cx="154999" cy="1553142"/>
            <a:chOff x="7838829" y="1763638"/>
            <a:chExt cx="161286" cy="2015697"/>
          </a:xfrm>
        </p:grpSpPr>
        <p:cxnSp>
          <p:nvCxnSpPr>
            <p:cNvPr id="43" name="Connector: Elbow 42">
              <a:extLst>
                <a:ext uri="{FF2B5EF4-FFF2-40B4-BE49-F238E27FC236}">
                  <a16:creationId xmlns:a16="http://schemas.microsoft.com/office/drawing/2014/main" id="{467B0F48-B2D4-6131-EC75-00710337FD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43588" y="1763638"/>
              <a:ext cx="56527" cy="2015697"/>
            </a:xfrm>
            <a:prstGeom prst="bentConnector3">
              <a:avLst>
                <a:gd name="adj1" fmla="val -404409"/>
              </a:avLst>
            </a:prstGeom>
            <a:ln w="19050">
              <a:solidFill>
                <a:schemeClr val="bg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9697D3E-3CBD-B668-9F4B-279018F025D3}"/>
                </a:ext>
              </a:extLst>
            </p:cNvPr>
            <p:cNvCxnSpPr>
              <a:endCxn id="12" idx="3"/>
            </p:cNvCxnSpPr>
            <p:nvPr/>
          </p:nvCxnSpPr>
          <p:spPr>
            <a:xfrm flipH="1">
              <a:off x="7838829" y="1763638"/>
              <a:ext cx="161286" cy="1"/>
            </a:xfrm>
            <a:prstGeom prst="line">
              <a:avLst/>
            </a:prstGeom>
            <a:ln w="190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E64C5E6-3A03-067B-51A8-8398DBEE2A87}"/>
              </a:ext>
            </a:extLst>
          </p:cNvPr>
          <p:cNvCxnSpPr/>
          <p:nvPr/>
        </p:nvCxnSpPr>
        <p:spPr>
          <a:xfrm>
            <a:off x="7601498" y="4206497"/>
            <a:ext cx="758141" cy="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6476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DA1E34-0DD1-35AB-A67B-4FF628C84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05CD2D-895B-EEC7-AA33-80B88423E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8969509-20ED-AEE7-ECC8-5534650B2289}"/>
              </a:ext>
            </a:extLst>
          </p:cNvPr>
          <p:cNvGrpSpPr/>
          <p:nvPr/>
        </p:nvGrpSpPr>
        <p:grpSpPr>
          <a:xfrm>
            <a:off x="390256" y="1889331"/>
            <a:ext cx="10870949" cy="2341474"/>
            <a:chOff x="449397" y="2853774"/>
            <a:chExt cx="9769418" cy="2104217"/>
          </a:xfrm>
        </p:grpSpPr>
        <p:pic>
          <p:nvPicPr>
            <p:cNvPr id="14" name="Picture 13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AD21B840-D5B1-9582-4D07-3064F88061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90"/>
            <a:stretch>
              <a:fillRect/>
            </a:stretch>
          </p:blipFill>
          <p:spPr>
            <a:xfrm>
              <a:off x="584988" y="3012744"/>
              <a:ext cx="2848571" cy="1945247"/>
            </a:xfrm>
            <a:prstGeom prst="rect">
              <a:avLst/>
            </a:prstGeom>
            <a:ln>
              <a:solidFill>
                <a:schemeClr val="bg2"/>
              </a:solidFill>
            </a:ln>
          </p:spPr>
        </p:pic>
        <p:pic>
          <p:nvPicPr>
            <p:cNvPr id="15" name="Picture 14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B6AC8C4F-5293-B613-5BD6-2E82ED6F55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646"/>
            <a:stretch>
              <a:fillRect/>
            </a:stretch>
          </p:blipFill>
          <p:spPr>
            <a:xfrm>
              <a:off x="6933903" y="3011289"/>
              <a:ext cx="3284912" cy="1945248"/>
            </a:xfrm>
            <a:prstGeom prst="rect">
              <a:avLst/>
            </a:prstGeom>
            <a:ln>
              <a:solidFill>
                <a:schemeClr val="bg2"/>
              </a:solidFill>
            </a:ln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CBC6869-5527-FC32-582B-51A7255E627F}"/>
                </a:ext>
              </a:extLst>
            </p:cNvPr>
            <p:cNvGrpSpPr/>
            <p:nvPr/>
          </p:nvGrpSpPr>
          <p:grpSpPr>
            <a:xfrm>
              <a:off x="3678332" y="3011288"/>
              <a:ext cx="2938945" cy="1945248"/>
              <a:chOff x="3637036" y="1549531"/>
              <a:chExt cx="2938945" cy="1945248"/>
            </a:xfrm>
          </p:grpSpPr>
          <p:pic>
            <p:nvPicPr>
              <p:cNvPr id="17" name="Picture 16" descr="A screenshot of a computer&#10;&#10;AI-generated content may be incorrect.">
                <a:extLst>
                  <a:ext uri="{FF2B5EF4-FFF2-40B4-BE49-F238E27FC236}">
                    <a16:creationId xmlns:a16="http://schemas.microsoft.com/office/drawing/2014/main" id="{CFCFA3DB-38B3-721B-B42C-D88C8227B5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" t="890"/>
              <a:stretch>
                <a:fillRect/>
              </a:stretch>
            </p:blipFill>
            <p:spPr>
              <a:xfrm>
                <a:off x="3743324" y="1549531"/>
                <a:ext cx="2832657" cy="1945248"/>
              </a:xfrm>
              <a:prstGeom prst="rect">
                <a:avLst/>
              </a:prstGeom>
              <a:ln>
                <a:solidFill>
                  <a:schemeClr val="bg2"/>
                </a:solidFill>
              </a:ln>
            </p:spPr>
          </p:pic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86E2B106-2F24-5613-6244-A2696B748D44}"/>
                  </a:ext>
                </a:extLst>
              </p:cNvPr>
              <p:cNvSpPr/>
              <p:nvPr/>
            </p:nvSpPr>
            <p:spPr>
              <a:xfrm>
                <a:off x="3637036" y="2983914"/>
                <a:ext cx="361727" cy="196033"/>
              </a:xfrm>
              <a:prstGeom prst="ellipse">
                <a:avLst/>
              </a:prstGeom>
              <a:noFill/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err="1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6F0F3148-D08B-6A1D-AD32-F0A01A71BC6E}"/>
                  </a:ext>
                </a:extLst>
              </p:cNvPr>
              <p:cNvSpPr/>
              <p:nvPr/>
            </p:nvSpPr>
            <p:spPr>
              <a:xfrm>
                <a:off x="4455699" y="2860227"/>
                <a:ext cx="487443" cy="319720"/>
              </a:xfrm>
              <a:prstGeom prst="ellipse">
                <a:avLst/>
              </a:prstGeom>
              <a:noFill/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err="1"/>
              </a:p>
            </p:txBody>
          </p:sp>
        </p:grp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CE10B9D9-0AE0-8B83-73BF-650BA8451AD6}"/>
                </a:ext>
              </a:extLst>
            </p:cNvPr>
            <p:cNvSpPr/>
            <p:nvPr/>
          </p:nvSpPr>
          <p:spPr>
            <a:xfrm>
              <a:off x="449397" y="2853774"/>
              <a:ext cx="271182" cy="27118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600">
                  <a:latin typeface="Barlow SemiBold" panose="00000700000000000000" pitchFamily="2" charset="0"/>
                </a:rPr>
                <a:t>a</a:t>
              </a:r>
              <a:endParaRPr lang="en-US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D187572-1601-A59D-89CC-76BEA3879CF6}"/>
                </a:ext>
              </a:extLst>
            </p:cNvPr>
            <p:cNvSpPr/>
            <p:nvPr/>
          </p:nvSpPr>
          <p:spPr>
            <a:xfrm>
              <a:off x="3723604" y="2853774"/>
              <a:ext cx="271182" cy="27118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>
                  <a:latin typeface="Barlow SemiBold" panose="00000700000000000000" pitchFamily="2" charset="0"/>
                </a:rPr>
                <a:t>b</a:t>
              </a: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EF45DBA2-6EA9-A1CC-8301-037A5A13F126}"/>
                </a:ext>
              </a:extLst>
            </p:cNvPr>
            <p:cNvSpPr/>
            <p:nvPr/>
          </p:nvSpPr>
          <p:spPr>
            <a:xfrm>
              <a:off x="6859156" y="2875697"/>
              <a:ext cx="271182" cy="27118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>
                  <a:latin typeface="Barlow SemiBold" panose="00000700000000000000" pitchFamily="2" charset="0"/>
                </a:rPr>
                <a:t>c</a:t>
              </a:r>
            </a:p>
          </p:txBody>
        </p:sp>
      </p:grpSp>
      <p:sp>
        <p:nvSpPr>
          <p:cNvPr id="26" name="Title 6">
            <a:extLst>
              <a:ext uri="{FF2B5EF4-FFF2-40B4-BE49-F238E27FC236}">
                <a16:creationId xmlns:a16="http://schemas.microsoft.com/office/drawing/2014/main" id="{0135682F-C330-F0A5-0CA5-E89FF26B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060" y="496410"/>
            <a:ext cx="378693" cy="410476"/>
          </a:xfrm>
        </p:spPr>
        <p:txBody>
          <a:bodyPr/>
          <a:lstStyle/>
          <a:p>
            <a:r>
              <a:rPr lang="en-US" sz="6000">
                <a:solidFill>
                  <a:schemeClr val="accent2"/>
                </a:solidFill>
              </a:rPr>
              <a:t>1</a:t>
            </a:r>
            <a:endParaRPr lang="en-US" sz="40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400AA9F-2DCE-C41B-2C87-FADC03BC329F}"/>
              </a:ext>
            </a:extLst>
          </p:cNvPr>
          <p:cNvSpPr txBox="1"/>
          <p:nvPr/>
        </p:nvSpPr>
        <p:spPr>
          <a:xfrm>
            <a:off x="1140465" y="4363897"/>
            <a:ext cx="1862184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views the patient profile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BE2C6E1-EDCE-B5C4-856B-81F420C7B50A}"/>
              </a:ext>
            </a:extLst>
          </p:cNvPr>
          <p:cNvSpPr txBox="1"/>
          <p:nvPr/>
        </p:nvSpPr>
        <p:spPr>
          <a:xfrm>
            <a:off x="7605910" y="4363897"/>
            <a:ext cx="3655296" cy="19984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must choose “I agree” to access patient results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5BA47F8-C270-528C-0A7D-E0FF60922A13}"/>
              </a:ext>
            </a:extLst>
          </p:cNvPr>
          <p:cNvSpPr txBox="1"/>
          <p:nvPr/>
        </p:nvSpPr>
        <p:spPr>
          <a:xfrm>
            <a:off x="4413952" y="4363897"/>
            <a:ext cx="2581068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selects “Apps” – “Quest Diagnostics”</a:t>
            </a:r>
          </a:p>
        </p:txBody>
      </p:sp>
      <p:sp>
        <p:nvSpPr>
          <p:cNvPr id="35" name="Title 6">
            <a:extLst>
              <a:ext uri="{FF2B5EF4-FFF2-40B4-BE49-F238E27FC236}">
                <a16:creationId xmlns:a16="http://schemas.microsoft.com/office/drawing/2014/main" id="{F1B56581-45EC-1704-BD12-F17C8E975E73}"/>
              </a:ext>
            </a:extLst>
          </p:cNvPr>
          <p:cNvSpPr txBox="1">
            <a:spLocks/>
          </p:cNvSpPr>
          <p:nvPr/>
        </p:nvSpPr>
        <p:spPr>
          <a:xfrm>
            <a:off x="927848" y="348989"/>
            <a:ext cx="8525434" cy="41047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800" b="0" i="0" kern="1200" spc="-300">
                <a:solidFill>
                  <a:schemeClr val="bg2"/>
                </a:solidFill>
                <a:latin typeface="Barlow" pitchFamily="2" charset="77"/>
                <a:ea typeface="+mj-ea"/>
                <a:cs typeface="+mj-cs"/>
              </a:defRPr>
            </a:lvl1pPr>
          </a:lstStyle>
          <a:p>
            <a:r>
              <a:rPr lang="en-US" sz="4000"/>
              <a:t>User Login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4EB0545-97CC-A0F6-F272-9ED4987402A1}"/>
              </a:ext>
            </a:extLst>
          </p:cNvPr>
          <p:cNvSpPr/>
          <p:nvPr/>
        </p:nvSpPr>
        <p:spPr>
          <a:xfrm>
            <a:off x="9906000" y="3251116"/>
            <a:ext cx="354106" cy="271970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1920597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6D925B-4E06-CA96-98A9-4D97D1546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89992E-47C8-CDF4-A22C-1D86C2C265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6" name="Title 6">
            <a:extLst>
              <a:ext uri="{FF2B5EF4-FFF2-40B4-BE49-F238E27FC236}">
                <a16:creationId xmlns:a16="http://schemas.microsoft.com/office/drawing/2014/main" id="{47C53CBC-45FB-4114-85DE-3E532741F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7848" y="348989"/>
            <a:ext cx="8525434" cy="410476"/>
          </a:xfrm>
        </p:spPr>
        <p:txBody>
          <a:bodyPr/>
          <a:lstStyle/>
          <a:p>
            <a:r>
              <a:rPr lang="en-US" sz="4000"/>
              <a:t>Multiple View of Patient Records</a:t>
            </a:r>
          </a:p>
        </p:txBody>
      </p:sp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FFE2D56-1735-D75C-D3FF-C799E4AAAA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6997" y="1062318"/>
            <a:ext cx="3602928" cy="2212084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0AC41D8-13A3-C22B-5F6F-2BCC247A4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5"/>
          <a:stretch>
            <a:fillRect/>
          </a:stretch>
        </p:blipFill>
        <p:spPr>
          <a:xfrm>
            <a:off x="4200592" y="1067593"/>
            <a:ext cx="3662023" cy="2213913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6" name="Picture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E31553E-C1C4-FDD0-0553-8C31B13CC2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00"/>
          <a:stretch>
            <a:fillRect/>
          </a:stretch>
        </p:blipFill>
        <p:spPr>
          <a:xfrm>
            <a:off x="7993677" y="3696429"/>
            <a:ext cx="3691106" cy="2235110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BB4A5E9-2477-FDED-9324-A4731C12E6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111"/>
          <a:stretch>
            <a:fillRect/>
          </a:stretch>
        </p:blipFill>
        <p:spPr>
          <a:xfrm>
            <a:off x="415698" y="1062318"/>
            <a:ext cx="3631148" cy="2213913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F9AA107-7A08-BCAF-040A-ABB960E02C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" b="3112"/>
          <a:stretch>
            <a:fillRect/>
          </a:stretch>
        </p:blipFill>
        <p:spPr>
          <a:xfrm>
            <a:off x="407509" y="3708032"/>
            <a:ext cx="3647124" cy="2213913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0210CBA-84C3-2949-E53E-AFEC3B6E64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593" y="3696429"/>
            <a:ext cx="3647124" cy="223511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039BF8A-16FC-6630-175B-5D5F02CF5E63}"/>
              </a:ext>
            </a:extLst>
          </p:cNvPr>
          <p:cNvSpPr txBox="1"/>
          <p:nvPr/>
        </p:nvSpPr>
        <p:spPr>
          <a:xfrm>
            <a:off x="962048" y="3331925"/>
            <a:ext cx="2538045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can view list of results by different timeframes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E8BA44-E194-F8EC-700C-B33BCC6AAFCD}"/>
              </a:ext>
            </a:extLst>
          </p:cNvPr>
          <p:cNvSpPr txBox="1"/>
          <p:nvPr/>
        </p:nvSpPr>
        <p:spPr>
          <a:xfrm>
            <a:off x="4626746" y="3331925"/>
            <a:ext cx="2809713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can select tests groups drop down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6E02C3D-F8B5-2F5E-8699-B718085372B2}"/>
              </a:ext>
            </a:extLst>
          </p:cNvPr>
          <p:cNvSpPr txBox="1"/>
          <p:nvPr/>
        </p:nvSpPr>
        <p:spPr>
          <a:xfrm>
            <a:off x="8764847" y="3335471"/>
            <a:ext cx="2127227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Drop down Cardiology (example)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8305AFF-C2CC-FA29-37CA-FDDE06983511}"/>
              </a:ext>
            </a:extLst>
          </p:cNvPr>
          <p:cNvSpPr txBox="1"/>
          <p:nvPr/>
        </p:nvSpPr>
        <p:spPr>
          <a:xfrm>
            <a:off x="1299979" y="5996943"/>
            <a:ext cx="1862184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can search by specific test such as Triglycerides </a:t>
            </a:r>
            <a:br>
              <a:rPr lang="en-US" sz="110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(example)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D8EDA1-2612-0443-8687-81F697C58408}"/>
              </a:ext>
            </a:extLst>
          </p:cNvPr>
          <p:cNvSpPr txBox="1"/>
          <p:nvPr/>
        </p:nvSpPr>
        <p:spPr>
          <a:xfrm>
            <a:off x="5100511" y="5998547"/>
            <a:ext cx="1862184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can select all Out-of-Range test results via toggle view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B7C2D86-F2A5-10D1-6FEE-CAD192D8D02E}"/>
              </a:ext>
            </a:extLst>
          </p:cNvPr>
          <p:cNvSpPr/>
          <p:nvPr/>
        </p:nvSpPr>
        <p:spPr>
          <a:xfrm>
            <a:off x="6096000" y="4147286"/>
            <a:ext cx="430306" cy="178186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5F927D9-8AE5-7DF0-0294-46543FB56DA5}"/>
              </a:ext>
            </a:extLst>
          </p:cNvPr>
          <p:cNvSpPr/>
          <p:nvPr/>
        </p:nvSpPr>
        <p:spPr>
          <a:xfrm>
            <a:off x="497542" y="1722333"/>
            <a:ext cx="430306" cy="178186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F688FDA-DB56-4187-FB4B-912E72220949}"/>
              </a:ext>
            </a:extLst>
          </p:cNvPr>
          <p:cNvSpPr/>
          <p:nvPr/>
        </p:nvSpPr>
        <p:spPr>
          <a:xfrm>
            <a:off x="5204013" y="1404086"/>
            <a:ext cx="430306" cy="178186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CAA6664-DFCA-5464-5A09-624DAAA1BA3F}"/>
              </a:ext>
            </a:extLst>
          </p:cNvPr>
          <p:cNvSpPr/>
          <p:nvPr/>
        </p:nvSpPr>
        <p:spPr>
          <a:xfrm>
            <a:off x="9067801" y="1489806"/>
            <a:ext cx="430306" cy="178186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49C8A47-3480-D4ED-76BE-AD52919685BF}"/>
              </a:ext>
            </a:extLst>
          </p:cNvPr>
          <p:cNvSpPr/>
          <p:nvPr/>
        </p:nvSpPr>
        <p:spPr>
          <a:xfrm>
            <a:off x="542365" y="4058193"/>
            <a:ext cx="757613" cy="321066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4CC19E9-72B6-10ED-C459-AFBE4F9AD0DF}"/>
              </a:ext>
            </a:extLst>
          </p:cNvPr>
          <p:cNvSpPr/>
          <p:nvPr/>
        </p:nvSpPr>
        <p:spPr>
          <a:xfrm>
            <a:off x="10843710" y="4277829"/>
            <a:ext cx="757613" cy="321066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03F477-F471-46F7-6240-02868FBDF42B}"/>
              </a:ext>
            </a:extLst>
          </p:cNvPr>
          <p:cNvSpPr txBox="1"/>
          <p:nvPr/>
        </p:nvSpPr>
        <p:spPr>
          <a:xfrm>
            <a:off x="9029837" y="5998547"/>
            <a:ext cx="1862184" cy="19984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can view test results in chart view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5" name="Title 6">
            <a:extLst>
              <a:ext uri="{FF2B5EF4-FFF2-40B4-BE49-F238E27FC236}">
                <a16:creationId xmlns:a16="http://schemas.microsoft.com/office/drawing/2014/main" id="{8E9102DA-CD19-CFE8-AF92-56FA9E53BFA5}"/>
              </a:ext>
            </a:extLst>
          </p:cNvPr>
          <p:cNvSpPr txBox="1">
            <a:spLocks/>
          </p:cNvSpPr>
          <p:nvPr/>
        </p:nvSpPr>
        <p:spPr>
          <a:xfrm>
            <a:off x="446060" y="447104"/>
            <a:ext cx="378693" cy="41047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800" b="0" i="0" kern="1200" spc="-300">
                <a:solidFill>
                  <a:schemeClr val="bg2"/>
                </a:solidFill>
                <a:latin typeface="Barlow" pitchFamily="2" charset="77"/>
                <a:ea typeface="+mj-ea"/>
                <a:cs typeface="+mj-cs"/>
              </a:defRPr>
            </a:lvl1pPr>
          </a:lstStyle>
          <a:p>
            <a:r>
              <a:rPr lang="en-US" sz="6000">
                <a:solidFill>
                  <a:schemeClr val="accent2"/>
                </a:solidFill>
              </a:rPr>
              <a:t>2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1352953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DA48AE-8DAE-CF23-0938-271E48FF4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D03CC-13B7-4D1C-BA10-5EA08EDEAAC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C6C626-EBA1-8F1C-9C05-988BA5ACEF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Emids 2025       |</a:t>
            </a:r>
          </a:p>
        </p:txBody>
      </p:sp>
      <p:sp>
        <p:nvSpPr>
          <p:cNvPr id="6" name="Title 6">
            <a:extLst>
              <a:ext uri="{FF2B5EF4-FFF2-40B4-BE49-F238E27FC236}">
                <a16:creationId xmlns:a16="http://schemas.microsoft.com/office/drawing/2014/main" id="{5238E3F5-B8A8-273E-B7C9-78077947E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7848" y="348989"/>
            <a:ext cx="8525434" cy="410476"/>
          </a:xfrm>
        </p:spPr>
        <p:txBody>
          <a:bodyPr/>
          <a:lstStyle/>
          <a:p>
            <a:r>
              <a:rPr lang="en-US" sz="4000"/>
              <a:t>View Specific Results and Print or Save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66C9916-511A-B58F-1A84-53577294CE24}"/>
              </a:ext>
            </a:extLst>
          </p:cNvPr>
          <p:cNvSpPr txBox="1">
            <a:spLocks/>
          </p:cNvSpPr>
          <p:nvPr/>
        </p:nvSpPr>
        <p:spPr>
          <a:xfrm>
            <a:off x="446060" y="447104"/>
            <a:ext cx="378693" cy="41047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800" b="0" i="0" kern="1200" spc="-300">
                <a:solidFill>
                  <a:schemeClr val="bg2"/>
                </a:solidFill>
                <a:latin typeface="Barlow" pitchFamily="2" charset="77"/>
                <a:ea typeface="+mj-ea"/>
                <a:cs typeface="+mj-cs"/>
              </a:defRPr>
            </a:lvl1pPr>
          </a:lstStyle>
          <a:p>
            <a:r>
              <a:rPr lang="en-US" sz="6000">
                <a:solidFill>
                  <a:schemeClr val="accent2"/>
                </a:solidFill>
              </a:rPr>
              <a:t>3</a:t>
            </a:r>
            <a:endParaRPr lang="en-US" sz="400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6F19EA1-BE65-6362-239D-422F283F2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7" b="3191"/>
          <a:stretch>
            <a:fillRect/>
          </a:stretch>
        </p:blipFill>
        <p:spPr>
          <a:xfrm>
            <a:off x="574648" y="1788455"/>
            <a:ext cx="5521352" cy="3304604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7BAA85B-A160-7973-1FB6-FEEEBA1F1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" t="1179" b="2241"/>
          <a:stretch>
            <a:fillRect/>
          </a:stretch>
        </p:blipFill>
        <p:spPr>
          <a:xfrm>
            <a:off x="6327748" y="1788455"/>
            <a:ext cx="5121609" cy="3304604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6E5FF5-E025-2D61-FE3E-257D5CE9E6F7}"/>
              </a:ext>
            </a:extLst>
          </p:cNvPr>
          <p:cNvSpPr txBox="1"/>
          <p:nvPr/>
        </p:nvSpPr>
        <p:spPr>
          <a:xfrm>
            <a:off x="2404232" y="5196328"/>
            <a:ext cx="1862184" cy="19984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can view details of specific tests throughout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50115B-3C3B-9B37-5A85-1567065CFCDB}"/>
              </a:ext>
            </a:extLst>
          </p:cNvPr>
          <p:cNvSpPr txBox="1"/>
          <p:nvPr/>
        </p:nvSpPr>
        <p:spPr>
          <a:xfrm>
            <a:off x="8153400" y="5196328"/>
            <a:ext cx="1862184" cy="19984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User can print entire report or save as PDF to their computer</a:t>
            </a:r>
          </a:p>
        </p:txBody>
      </p:sp>
    </p:spTree>
    <p:extLst>
      <p:ext uri="{BB962C8B-B14F-4D97-AF65-F5344CB8AC3E}">
        <p14:creationId xmlns:p14="http://schemas.microsoft.com/office/powerpoint/2010/main" val="499747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DF241-1166-A9F3-3902-9B2B34E7B7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63597787"/>
      </p:ext>
    </p:extLst>
  </p:cSld>
  <p:clrMapOvr>
    <a:masterClrMapping/>
  </p:clrMapOvr>
</p:sld>
</file>

<file path=ppt/theme/theme1.xml><?xml version="1.0" encoding="utf-8"?>
<a:theme xmlns:a="http://schemas.openxmlformats.org/drawingml/2006/main" name="4_Office Theme">
  <a:themeElements>
    <a:clrScheme name="Emids">
      <a:dk1>
        <a:srgbClr val="000000"/>
      </a:dk1>
      <a:lt1>
        <a:srgbClr val="FFFFFF"/>
      </a:lt1>
      <a:dk2>
        <a:srgbClr val="666666"/>
      </a:dk2>
      <a:lt2>
        <a:srgbClr val="0D0359"/>
      </a:lt2>
      <a:accent1>
        <a:srgbClr val="0FE4BD"/>
      </a:accent1>
      <a:accent2>
        <a:srgbClr val="533EED"/>
      </a:accent2>
      <a:accent3>
        <a:srgbClr val="FB2166"/>
      </a:accent3>
      <a:accent4>
        <a:srgbClr val="FFC524"/>
      </a:accent4>
      <a:accent5>
        <a:srgbClr val="666666"/>
      </a:accent5>
      <a:accent6>
        <a:srgbClr val="012A75"/>
      </a:accent6>
      <a:hlink>
        <a:srgbClr val="202AD6"/>
      </a:hlink>
      <a:folHlink>
        <a:srgbClr val="BC1A4D"/>
      </a:folHlink>
    </a:clrScheme>
    <a:fontScheme name="Emids">
      <a:majorFont>
        <a:latin typeface="Barlow"/>
        <a:ea typeface=""/>
        <a:cs typeface=""/>
      </a:majorFont>
      <a:minorFont>
        <a:latin typeface="Barl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5-05-29 Emids_PresentationTemplate_Accessibility" id="{370E270C-0EB1-49BD-9690-C2E06C71DB00}" vid="{4680C5F6-2E83-4F59-AE00-319A5D4A573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34F8C8F46C5A14BAB808A039A2ABB9A" ma:contentTypeVersion="15" ma:contentTypeDescription="Create a new document." ma:contentTypeScope="" ma:versionID="c0298d6c1f75ff583512ba96b0c8aaa2">
  <xsd:schema xmlns:xsd="http://www.w3.org/2001/XMLSchema" xmlns:xs="http://www.w3.org/2001/XMLSchema" xmlns:p="http://schemas.microsoft.com/office/2006/metadata/properties" xmlns:ns2="050ee726-7b59-4787-8780-b41a32509a45" xmlns:ns3="615dfd9a-8312-4c5e-b17b-666d0a3a87c9" targetNamespace="http://schemas.microsoft.com/office/2006/metadata/properties" ma:root="true" ma:fieldsID="6e410e04b16991dbdf183020e8179598" ns2:_="" ns3:_="">
    <xsd:import namespace="050ee726-7b59-4787-8780-b41a32509a45"/>
    <xsd:import namespace="615dfd9a-8312-4c5e-b17b-666d0a3a87c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preview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0ee726-7b59-4787-8780-b41a32509a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bd73bcb6-cf56-4a3e-ae31-43f63732ffb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preview" ma:index="17" nillable="true" ma:displayName="preview" ma:format="Thumbnail" ma:internalName="preview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5dfd9a-8312-4c5e-b17b-666d0a3a87c9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16e17693-4806-49e1-8580-9e4e8e09c41f}" ma:internalName="TaxCatchAll" ma:showField="CatchAllData" ma:web="615dfd9a-8312-4c5e-b17b-666d0a3a87c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50ee726-7b59-4787-8780-b41a32509a45">
      <Terms xmlns="http://schemas.microsoft.com/office/infopath/2007/PartnerControls"/>
    </lcf76f155ced4ddcb4097134ff3c332f>
    <TaxCatchAll xmlns="615dfd9a-8312-4c5e-b17b-666d0a3a87c9" xsi:nil="true"/>
    <preview xmlns="050ee726-7b59-4787-8780-b41a32509a45" xsi:nil="true"/>
    <SharedWithUsers xmlns="615dfd9a-8312-4c5e-b17b-666d0a3a87c9">
      <UserInfo>
        <DisplayName>Krishnaprasad Balasundaram</DisplayName>
        <AccountId>44</AccountId>
        <AccountType/>
      </UserInfo>
      <UserInfo>
        <DisplayName>Adrian Daniels</DisplayName>
        <AccountId>45</AccountId>
        <AccountType/>
      </UserInfo>
      <UserInfo>
        <DisplayName>Rajeev Ranjan</DisplayName>
        <AccountId>22</AccountId>
        <AccountType/>
      </UserInfo>
      <UserInfo>
        <DisplayName>Akash Swain</DisplayName>
        <AccountId>21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B835974A-09DE-400B-B6D4-6B18FD9D2A6E}">
  <ds:schemaRefs>
    <ds:schemaRef ds:uri="050ee726-7b59-4787-8780-b41a32509a45"/>
    <ds:schemaRef ds:uri="615dfd9a-8312-4c5e-b17b-666d0a3a87c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9AD9F82-A181-4AEE-B4CE-E2B47E0550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1FC432-9DB6-46AE-87AC-B8B14B05E005}">
  <ds:schemaRefs>
    <ds:schemaRef ds:uri="050ee726-7b59-4787-8780-b41a32509a45"/>
    <ds:schemaRef ds:uri="615dfd9a-8312-4c5e-b17b-666d0a3a87c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7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4_Office Theme</vt:lpstr>
      <vt:lpstr>User Journey for  Quest LXH Application</vt:lpstr>
      <vt:lpstr>User Journey</vt:lpstr>
      <vt:lpstr>User Journey</vt:lpstr>
      <vt:lpstr>1</vt:lpstr>
      <vt:lpstr>Multiple View of Patient Records</vt:lpstr>
      <vt:lpstr>View Specific Results and Print or Save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Emids Overview</dc:title>
  <dc:creator>Akash Swain</dc:creator>
  <cp:revision>2</cp:revision>
  <dcterms:created xsi:type="dcterms:W3CDTF">2022-05-18T10:39:17Z</dcterms:created>
  <dcterms:modified xsi:type="dcterms:W3CDTF">2025-08-11T10:45:03Z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0x010100734F8C8F46C5A14BAB808A039A2ABB9A</vt:lpwstr>
  </property>
  <property fmtid="{D5CDD505-2E9C-101B-9397-08002B2CF9AE}" pid="3" name="MSIP_Label_1ecdf243-b9b0-4f63-8694-76742e4201b7_Enabled">
    <vt:lpwstr>true</vt:lpwstr>
  </property>
  <property fmtid="{D5CDD505-2E9C-101B-9397-08002B2CF9AE}" pid="4" name="MSIP_Label_1ecdf243-b9b0-4f63-8694-76742e4201b7_SetDate">
    <vt:lpwstr>2023-10-20T12:57:41Z</vt:lpwstr>
  </property>
  <property fmtid="{D5CDD505-2E9C-101B-9397-08002B2CF9AE}" pid="5" name="MSIP_Label_1ecdf243-b9b0-4f63-8694-76742e4201b7_Method">
    <vt:lpwstr>Standard</vt:lpwstr>
  </property>
  <property fmtid="{D5CDD505-2E9C-101B-9397-08002B2CF9AE}" pid="6" name="MSIP_Label_1ecdf243-b9b0-4f63-8694-76742e4201b7_Name">
    <vt:lpwstr>Proprietary general</vt:lpwstr>
  </property>
  <property fmtid="{D5CDD505-2E9C-101B-9397-08002B2CF9AE}" pid="7" name="MSIP_Label_1ecdf243-b9b0-4f63-8694-76742e4201b7_SiteId">
    <vt:lpwstr>fabb61b8-3afe-4e75-b934-a47f782b8cd7</vt:lpwstr>
  </property>
  <property fmtid="{D5CDD505-2E9C-101B-9397-08002B2CF9AE}" pid="8" name="MSIP_Label_1ecdf243-b9b0-4f63-8694-76742e4201b7_ActionId">
    <vt:lpwstr>d08ba5e4-43f5-484b-8f9a-a667d35c798c</vt:lpwstr>
  </property>
  <property fmtid="{D5CDD505-2E9C-101B-9397-08002B2CF9AE}" pid="9" name="MSIP_Label_1ecdf243-b9b0-4f63-8694-76742e4201b7_ContentBits">
    <vt:lpwstr>0</vt:lpwstr>
  </property>
  <property fmtid="{D5CDD505-2E9C-101B-9397-08002B2CF9AE}" pid="10" name="Order">
    <vt:r8>4100</vt:r8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SharedWithUsers">
    <vt:lpwstr>44;#Krishnaprasad Balasundaram;#45;#Adrian Daniels;#22;#Rajeev Ranjan;#21;#Akash Swain</vt:lpwstr>
  </property>
  <property fmtid="{D5CDD505-2E9C-101B-9397-08002B2CF9AE}" pid="18" name="MediaServiceImageTags">
    <vt:lpwstr/>
  </property>
</Properties>
</file>

<file path=docProps/thumbnail.jpeg>
</file>